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notesMasterIdLst>
    <p:notesMasterId r:id="rId62"/>
  </p:notesMasterIdLst>
  <p:sldIdLst>
    <p:sldId id="306" r:id="rId2"/>
    <p:sldId id="581" r:id="rId3"/>
    <p:sldId id="588" r:id="rId4"/>
    <p:sldId id="582" r:id="rId5"/>
    <p:sldId id="583" r:id="rId6"/>
    <p:sldId id="584" r:id="rId7"/>
    <p:sldId id="595" r:id="rId8"/>
    <p:sldId id="585" r:id="rId9"/>
    <p:sldId id="586" r:id="rId10"/>
    <p:sldId id="589" r:id="rId11"/>
    <p:sldId id="590" r:id="rId12"/>
    <p:sldId id="587" r:id="rId13"/>
    <p:sldId id="591" r:id="rId14"/>
    <p:sldId id="592" r:id="rId15"/>
    <p:sldId id="593" r:id="rId16"/>
    <p:sldId id="599" r:id="rId17"/>
    <p:sldId id="600" r:id="rId18"/>
    <p:sldId id="601" r:id="rId19"/>
    <p:sldId id="616" r:id="rId20"/>
    <p:sldId id="617" r:id="rId21"/>
    <p:sldId id="618" r:id="rId22"/>
    <p:sldId id="619" r:id="rId23"/>
    <p:sldId id="602" r:id="rId24"/>
    <p:sldId id="612" r:id="rId25"/>
    <p:sldId id="620" r:id="rId26"/>
    <p:sldId id="621" r:id="rId27"/>
    <p:sldId id="622" r:id="rId28"/>
    <p:sldId id="623" r:id="rId29"/>
    <p:sldId id="624" r:id="rId30"/>
    <p:sldId id="625" r:id="rId31"/>
    <p:sldId id="626" r:id="rId32"/>
    <p:sldId id="627" r:id="rId33"/>
    <p:sldId id="628" r:id="rId34"/>
    <p:sldId id="630" r:id="rId35"/>
    <p:sldId id="631" r:id="rId36"/>
    <p:sldId id="634" r:id="rId37"/>
    <p:sldId id="635" r:id="rId38"/>
    <p:sldId id="636" r:id="rId39"/>
    <p:sldId id="637" r:id="rId40"/>
    <p:sldId id="638" r:id="rId41"/>
    <p:sldId id="639" r:id="rId42"/>
    <p:sldId id="640" r:id="rId43"/>
    <p:sldId id="641" r:id="rId44"/>
    <p:sldId id="642" r:id="rId45"/>
    <p:sldId id="643" r:id="rId46"/>
    <p:sldId id="644" r:id="rId47"/>
    <p:sldId id="645" r:id="rId48"/>
    <p:sldId id="646" r:id="rId49"/>
    <p:sldId id="647" r:id="rId50"/>
    <p:sldId id="648" r:id="rId51"/>
    <p:sldId id="649" r:id="rId52"/>
    <p:sldId id="650" r:id="rId53"/>
    <p:sldId id="651" r:id="rId54"/>
    <p:sldId id="652" r:id="rId55"/>
    <p:sldId id="653" r:id="rId56"/>
    <p:sldId id="654" r:id="rId57"/>
    <p:sldId id="655" r:id="rId58"/>
    <p:sldId id="656" r:id="rId59"/>
    <p:sldId id="657" r:id="rId60"/>
    <p:sldId id="658" r:id="rId6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99"/>
    <a:srgbClr val="990000"/>
    <a:srgbClr val="006600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6532" autoAdjust="0"/>
  </p:normalViewPr>
  <p:slideViewPr>
    <p:cSldViewPr>
      <p:cViewPr varScale="1">
        <p:scale>
          <a:sx n="77" d="100"/>
          <a:sy n="77" d="100"/>
        </p:scale>
        <p:origin x="109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08"/>
    </p:cViewPr>
  </p:sorterViewPr>
  <p:notesViewPr>
    <p:cSldViewPr>
      <p:cViewPr varScale="1">
        <p:scale>
          <a:sx n="54" d="100"/>
          <a:sy n="54" d="100"/>
        </p:scale>
        <p:origin x="-185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29EA5B-AFCF-4670-AD43-8C8D0BF3E278}" type="doc">
      <dgm:prSet loTypeId="urn:microsoft.com/office/officeart/2005/8/layout/default#2" loCatId="list" qsTypeId="urn:microsoft.com/office/officeart/2005/8/quickstyle/simple5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0ECEA7E-6EA1-40AE-941D-F33D475E6736}">
      <dgm:prSet phldrT="[Text]"/>
      <dgm:spPr>
        <a:xfrm>
          <a:off x="892" y="174426"/>
          <a:ext cx="3482578" cy="2089546"/>
        </a:xfr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shade val="51000"/>
                <a:satMod val="130000"/>
              </a:sysClr>
            </a:gs>
            <a:gs pos="80000">
              <a:sysClr val="window" lastClr="FFFFFF">
                <a:hueOff val="0"/>
                <a:satOff val="0"/>
                <a:lumOff val="0"/>
                <a:alphaOff val="0"/>
                <a:shade val="93000"/>
                <a:satMod val="130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shade val="94000"/>
                <a:satMod val="135000"/>
              </a:sys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Allow scientists at different physical locations to share information and work together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D5DE24F7-1CFC-402A-857A-45520FD06C43}" type="parTrans" cxnId="{BDB2D09C-EEBF-459D-91D2-6F4CCF6D52BB}">
      <dgm:prSet/>
      <dgm:spPr/>
      <dgm:t>
        <a:bodyPr/>
        <a:lstStyle/>
        <a:p>
          <a:endParaRPr lang="en-US"/>
        </a:p>
      </dgm:t>
    </dgm:pt>
    <dgm:pt modelId="{F20C3DC4-5F58-49F9-AAA8-EC9158BEE7DD}" type="sibTrans" cxnId="{BDB2D09C-EEBF-459D-91D2-6F4CCF6D52BB}">
      <dgm:prSet/>
      <dgm:spPr/>
      <dgm:t>
        <a:bodyPr/>
        <a:lstStyle/>
        <a:p>
          <a:endParaRPr lang="en-US"/>
        </a:p>
      </dgm:t>
    </dgm:pt>
    <dgm:pt modelId="{1BB796E6-A079-4143-938E-7A9136FEFAB4}">
      <dgm:prSet phldrT="[Text]"/>
      <dgm:spPr>
        <a:xfrm>
          <a:off x="3831728" y="174426"/>
          <a:ext cx="3482578" cy="2089546"/>
        </a:xfr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shade val="51000"/>
                <a:satMod val="130000"/>
              </a:sysClr>
            </a:gs>
            <a:gs pos="80000">
              <a:sysClr val="window" lastClr="FFFFFF">
                <a:hueOff val="0"/>
                <a:satOff val="0"/>
                <a:lumOff val="0"/>
                <a:alphaOff val="0"/>
                <a:shade val="93000"/>
                <a:satMod val="130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shade val="94000"/>
                <a:satMod val="135000"/>
              </a:sys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Function even if part of the network were disabled or destroyed by a disaster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66BA3D47-4081-4295-B74E-F0E06CC25589}" type="parTrans" cxnId="{0A701F32-4E03-441F-8680-D626A9AF5E59}">
      <dgm:prSet/>
      <dgm:spPr/>
      <dgm:t>
        <a:bodyPr/>
        <a:lstStyle/>
        <a:p>
          <a:endParaRPr lang="en-US"/>
        </a:p>
      </dgm:t>
    </dgm:pt>
    <dgm:pt modelId="{615BF828-0464-43BA-B177-0BA2C25894FA}" type="sibTrans" cxnId="{0A701F32-4E03-441F-8680-D626A9AF5E59}">
      <dgm:prSet/>
      <dgm:spPr/>
      <dgm:t>
        <a:bodyPr/>
        <a:lstStyle/>
        <a:p>
          <a:endParaRPr lang="en-US"/>
        </a:p>
      </dgm:t>
    </dgm:pt>
    <dgm:pt modelId="{431B7803-CEDA-4710-A40E-6006114BDE03}" type="pres">
      <dgm:prSet presAssocID="{FC29EA5B-AFCF-4670-AD43-8C8D0BF3E27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D95873-1087-43EF-BBED-83526C5EABFE}" type="pres">
      <dgm:prSet presAssocID="{E0ECEA7E-6EA1-40AE-941D-F33D475E6736}" presName="node" presStyleLbl="node1" presStyleIdx="0" presStyleCnt="2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30A356A-7DC2-4C05-A5EA-81D5A6FD9134}" type="pres">
      <dgm:prSet presAssocID="{F20C3DC4-5F58-49F9-AAA8-EC9158BEE7DD}" presName="sibTrans" presStyleCnt="0"/>
      <dgm:spPr/>
    </dgm:pt>
    <dgm:pt modelId="{513CBBF7-51A9-4BB2-8E68-BAEDEEAEDD95}" type="pres">
      <dgm:prSet presAssocID="{1BB796E6-A079-4143-938E-7A9136FEFAB4}" presName="node" presStyleLbl="node1" presStyleIdx="1" presStyleCnt="2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BDB2D09C-EEBF-459D-91D2-6F4CCF6D52BB}" srcId="{FC29EA5B-AFCF-4670-AD43-8C8D0BF3E278}" destId="{E0ECEA7E-6EA1-40AE-941D-F33D475E6736}" srcOrd="0" destOrd="0" parTransId="{D5DE24F7-1CFC-402A-857A-45520FD06C43}" sibTransId="{F20C3DC4-5F58-49F9-AAA8-EC9158BEE7DD}"/>
    <dgm:cxn modelId="{9669C284-ADD6-4675-A4E7-3B30F27547D4}" type="presOf" srcId="{FC29EA5B-AFCF-4670-AD43-8C8D0BF3E278}" destId="{431B7803-CEDA-4710-A40E-6006114BDE03}" srcOrd="0" destOrd="0" presId="urn:microsoft.com/office/officeart/2005/8/layout/default#2"/>
    <dgm:cxn modelId="{0A701F32-4E03-441F-8680-D626A9AF5E59}" srcId="{FC29EA5B-AFCF-4670-AD43-8C8D0BF3E278}" destId="{1BB796E6-A079-4143-938E-7A9136FEFAB4}" srcOrd="1" destOrd="0" parTransId="{66BA3D47-4081-4295-B74E-F0E06CC25589}" sibTransId="{615BF828-0464-43BA-B177-0BA2C25894FA}"/>
    <dgm:cxn modelId="{F2C37430-B932-4D00-B972-059A7911A2E8}" type="presOf" srcId="{E0ECEA7E-6EA1-40AE-941D-F33D475E6736}" destId="{8CD95873-1087-43EF-BBED-83526C5EABFE}" srcOrd="0" destOrd="0" presId="urn:microsoft.com/office/officeart/2005/8/layout/default#2"/>
    <dgm:cxn modelId="{970FB55E-DFC2-4BE8-9424-649BE7A66853}" type="presOf" srcId="{1BB796E6-A079-4143-938E-7A9136FEFAB4}" destId="{513CBBF7-51A9-4BB2-8E68-BAEDEEAEDD95}" srcOrd="0" destOrd="0" presId="urn:microsoft.com/office/officeart/2005/8/layout/default#2"/>
    <dgm:cxn modelId="{B61D2DDC-6B02-4A9D-8CD6-451A9C94AE31}" type="presParOf" srcId="{431B7803-CEDA-4710-A40E-6006114BDE03}" destId="{8CD95873-1087-43EF-BBED-83526C5EABFE}" srcOrd="0" destOrd="0" presId="urn:microsoft.com/office/officeart/2005/8/layout/default#2"/>
    <dgm:cxn modelId="{54362256-F86D-4B96-B85F-9F30C79BDBA0}" type="presParOf" srcId="{431B7803-CEDA-4710-A40E-6006114BDE03}" destId="{730A356A-7DC2-4C05-A5EA-81D5A6FD9134}" srcOrd="1" destOrd="0" presId="urn:microsoft.com/office/officeart/2005/8/layout/default#2"/>
    <dgm:cxn modelId="{AC9F6F84-2364-4C18-A7AB-2C718E102915}" type="presParOf" srcId="{431B7803-CEDA-4710-A40E-6006114BDE03}" destId="{513CBBF7-51A9-4BB2-8E68-BAEDEEAEDD95}" srcOrd="2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253AE7-8A70-4D39-92CE-4D52B5062F82}" type="doc">
      <dgm:prSet loTypeId="urn:microsoft.com/office/officeart/2005/8/layout/hProcess11" loCatId="process" qsTypeId="urn:microsoft.com/office/officeart/2005/8/quickstyle/simple1" qsCatId="simple" csTypeId="urn:microsoft.com/office/officeart/2005/8/colors/accent4_2" csCatId="accent4" phldr="1"/>
      <dgm:spPr/>
    </dgm:pt>
    <dgm:pt modelId="{BB52A09F-A2D8-4900-9A6A-56190F4EDF10}">
      <dgm:prSet phldrT="[Text]"/>
      <dgm:spPr>
        <a:xfrm>
          <a:off x="2184" y="0"/>
          <a:ext cx="1272145" cy="2103120"/>
        </a:xfrm>
        <a:noFill/>
        <a:ln>
          <a:noFill/>
        </a:ln>
        <a:effectLst/>
      </dgm:spPr>
      <dgm:t>
        <a:bodyPr/>
        <a:lstStyle/>
        <a:p>
          <a:r>
            <a:rPr lang="en-US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1969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ARPANET becomes functional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E13AB538-1C3E-4E72-87B9-7BDF42231C37}" type="parTrans" cxnId="{92387D38-395E-4EAC-97FB-87F7D8CC9AE9}">
      <dgm:prSet/>
      <dgm:spPr/>
      <dgm:t>
        <a:bodyPr/>
        <a:lstStyle/>
        <a:p>
          <a:endParaRPr lang="en-US"/>
        </a:p>
      </dgm:t>
    </dgm:pt>
    <dgm:pt modelId="{5906D551-B1CF-44B5-88F9-C5AA67DB7C8E}" type="sibTrans" cxnId="{92387D38-395E-4EAC-97FB-87F7D8CC9AE9}">
      <dgm:prSet/>
      <dgm:spPr/>
      <dgm:t>
        <a:bodyPr/>
        <a:lstStyle/>
        <a:p>
          <a:endParaRPr lang="en-US"/>
        </a:p>
      </dgm:t>
    </dgm:pt>
    <dgm:pt modelId="{76A34F35-C54D-4C14-A8B7-751B9442E303}">
      <dgm:prSet phldrT="[Text]"/>
      <dgm:spPr>
        <a:xfrm>
          <a:off x="1337937" y="3154680"/>
          <a:ext cx="1272145" cy="2103120"/>
        </a:xfrm>
        <a:noFill/>
        <a:ln>
          <a:noFill/>
        </a:ln>
        <a:effectLst/>
      </dgm:spPr>
      <dgm:t>
        <a:bodyPr/>
        <a:lstStyle/>
        <a:p>
          <a:r>
            <a:rPr lang="en-US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1984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ARPANET has more than 1,000 individual computers linked as hosts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DE67B019-2985-4C95-9794-9D52C58D3D9E}" type="parTrans" cxnId="{ED694E83-A436-4B9D-B567-BC338A217C12}">
      <dgm:prSet/>
      <dgm:spPr/>
      <dgm:t>
        <a:bodyPr/>
        <a:lstStyle/>
        <a:p>
          <a:endParaRPr lang="en-US"/>
        </a:p>
      </dgm:t>
    </dgm:pt>
    <dgm:pt modelId="{9575F98A-512B-4EEC-9DF3-A8A409749B3F}" type="sibTrans" cxnId="{ED694E83-A436-4B9D-B567-BC338A217C12}">
      <dgm:prSet/>
      <dgm:spPr/>
      <dgm:t>
        <a:bodyPr/>
        <a:lstStyle/>
        <a:p>
          <a:endParaRPr lang="en-US"/>
        </a:p>
      </dgm:t>
    </dgm:pt>
    <dgm:pt modelId="{EB585846-D375-45FC-B99D-88114BEE81C8}">
      <dgm:prSet phldrT="[Text]"/>
      <dgm:spPr>
        <a:xfrm>
          <a:off x="2673690" y="0"/>
          <a:ext cx="1272145" cy="2103120"/>
        </a:xfrm>
        <a:noFill/>
        <a:ln>
          <a:noFill/>
        </a:ln>
        <a:effectLst/>
      </dgm:spPr>
      <dgm:t>
        <a:bodyPr/>
        <a:lstStyle/>
        <a:p>
          <a:r>
            <a:rPr lang="en-US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1986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NSF connects </a:t>
          </a:r>
          <a:r>
            <a:rPr lang="en-US" b="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NSFnet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to ARPANET and becomes known as the Internet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2D6CCC16-F69C-4BBC-91FE-525D17F3EBD9}" type="parTrans" cxnId="{475BFE0E-3170-4A07-9B62-81B47ECC6859}">
      <dgm:prSet/>
      <dgm:spPr/>
      <dgm:t>
        <a:bodyPr/>
        <a:lstStyle/>
        <a:p>
          <a:endParaRPr lang="en-US"/>
        </a:p>
      </dgm:t>
    </dgm:pt>
    <dgm:pt modelId="{4212942A-164D-43B5-90FF-A4313F546278}" type="sibTrans" cxnId="{475BFE0E-3170-4A07-9B62-81B47ECC6859}">
      <dgm:prSet/>
      <dgm:spPr/>
      <dgm:t>
        <a:bodyPr/>
        <a:lstStyle/>
        <a:p>
          <a:endParaRPr lang="en-US"/>
        </a:p>
      </dgm:t>
    </dgm:pt>
    <dgm:pt modelId="{AEC8DC4F-74A3-40C9-B29F-FA46210E7E09}">
      <dgm:prSet phldrT="[Text]"/>
      <dgm:spPr>
        <a:xfrm>
          <a:off x="4009443" y="3154680"/>
          <a:ext cx="1272145" cy="2103120"/>
        </a:xfrm>
        <a:noFill/>
        <a:ln>
          <a:noFill/>
        </a:ln>
        <a:effectLst/>
      </dgm:spPr>
      <dgm:t>
        <a:bodyPr/>
        <a:lstStyle/>
        <a:p>
          <a:r>
            <a:rPr lang="en-US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1995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b="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NSFNet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terminates its network on the Internet and resumes status as research network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005DFB74-9AB5-4779-B358-91CDE0547209}" type="parTrans" cxnId="{E23E2A3D-D03C-4D1C-8CB4-B634098D9106}">
      <dgm:prSet/>
      <dgm:spPr/>
      <dgm:t>
        <a:bodyPr/>
        <a:lstStyle/>
        <a:p>
          <a:endParaRPr lang="en-US"/>
        </a:p>
      </dgm:t>
    </dgm:pt>
    <dgm:pt modelId="{CFFF2CB3-0EF0-45F7-B23E-E93D8517C939}" type="sibTrans" cxnId="{E23E2A3D-D03C-4D1C-8CB4-B634098D9106}">
      <dgm:prSet/>
      <dgm:spPr/>
      <dgm:t>
        <a:bodyPr/>
        <a:lstStyle/>
        <a:p>
          <a:endParaRPr lang="en-US"/>
        </a:p>
      </dgm:t>
    </dgm:pt>
    <dgm:pt modelId="{F87D65D4-8292-4F1A-8137-D315DB9085C1}">
      <dgm:prSet phldrT="[Text]"/>
      <dgm:spPr>
        <a:xfrm>
          <a:off x="6680949" y="3154680"/>
          <a:ext cx="1272145" cy="2103120"/>
        </a:xfrm>
        <a:noFill/>
        <a:ln>
          <a:noFill/>
        </a:ln>
        <a:effectLst/>
      </dgm:spPr>
      <dgm:t>
        <a:bodyPr/>
        <a:lstStyle/>
        <a:p>
          <a:r>
            <a:rPr lang="en-US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Today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More than 550 million hosts connect to the Internet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85F4618F-06D6-4A30-8817-92BD03830AEF}" type="parTrans" cxnId="{479C4BDD-0954-437A-9CDE-E9A13ED7EDAF}">
      <dgm:prSet/>
      <dgm:spPr/>
      <dgm:t>
        <a:bodyPr/>
        <a:lstStyle/>
        <a:p>
          <a:endParaRPr lang="en-US"/>
        </a:p>
      </dgm:t>
    </dgm:pt>
    <dgm:pt modelId="{BF48ACA2-D6DF-48E7-B41D-C78D653A3562}" type="sibTrans" cxnId="{479C4BDD-0954-437A-9CDE-E9A13ED7EDAF}">
      <dgm:prSet/>
      <dgm:spPr/>
      <dgm:t>
        <a:bodyPr/>
        <a:lstStyle/>
        <a:p>
          <a:endParaRPr lang="en-US"/>
        </a:p>
      </dgm:t>
    </dgm:pt>
    <dgm:pt modelId="{83BDB28F-27E3-41F2-BD26-BAD36FA08BC7}">
      <dgm:prSet phldrT="[Text]"/>
      <dgm:spPr>
        <a:xfrm>
          <a:off x="5345196" y="0"/>
          <a:ext cx="1272145" cy="2103120"/>
        </a:xfrm>
        <a:noFill/>
        <a:ln>
          <a:noFill/>
        </a:ln>
        <a:effectLst/>
      </dgm:spPr>
      <dgm:t>
        <a:bodyPr/>
        <a:lstStyle/>
        <a:p>
          <a:r>
            <a:rPr lang="en-US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1996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Internet2 is founded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199357E5-0930-4DB8-BAA2-B53BA92F9625}" type="parTrans" cxnId="{3F22B696-46A0-4B88-A74A-A684055DAF48}">
      <dgm:prSet/>
      <dgm:spPr/>
      <dgm:t>
        <a:bodyPr/>
        <a:lstStyle/>
        <a:p>
          <a:endParaRPr lang="en-US"/>
        </a:p>
      </dgm:t>
    </dgm:pt>
    <dgm:pt modelId="{3AB456A3-2E14-4F40-B270-65ED27DADC47}" type="sibTrans" cxnId="{3F22B696-46A0-4B88-A74A-A684055DAF48}">
      <dgm:prSet/>
      <dgm:spPr/>
      <dgm:t>
        <a:bodyPr/>
        <a:lstStyle/>
        <a:p>
          <a:endParaRPr lang="en-US"/>
        </a:p>
      </dgm:t>
    </dgm:pt>
    <dgm:pt modelId="{0D3899E7-7133-4F58-BE0F-81BCAC713E73}" type="pres">
      <dgm:prSet presAssocID="{81253AE7-8A70-4D39-92CE-4D52B5062F82}" presName="Name0" presStyleCnt="0">
        <dgm:presLayoutVars>
          <dgm:dir/>
          <dgm:resizeHandles val="exact"/>
        </dgm:presLayoutVars>
      </dgm:prSet>
      <dgm:spPr/>
    </dgm:pt>
    <dgm:pt modelId="{0D051AE9-F5F7-48C5-942F-4392BF73A3E9}" type="pres">
      <dgm:prSet presAssocID="{81253AE7-8A70-4D39-92CE-4D52B5062F82}" presName="arrow" presStyleLbl="bgShp" presStyleIdx="0" presStyleCnt="1" custAng="0" custLinFactNeighborX="-1724" custLinFactNeighborY="-1230"/>
      <dgm:spPr>
        <a:xfrm>
          <a:off x="0" y="1551471"/>
          <a:ext cx="8839200" cy="2103120"/>
        </a:xfrm>
        <a:prstGeom prst="notchedRightArrow">
          <a:avLst/>
        </a:prstGeom>
        <a:solidFill>
          <a:srgbClr val="8064A2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DEB3B48A-A00F-47DB-A16D-DF17F5F95A3A}" type="pres">
      <dgm:prSet presAssocID="{81253AE7-8A70-4D39-92CE-4D52B5062F82}" presName="points" presStyleCnt="0"/>
      <dgm:spPr/>
    </dgm:pt>
    <dgm:pt modelId="{F64780A7-42A6-4427-BE79-F72EE70E48AA}" type="pres">
      <dgm:prSet presAssocID="{BB52A09F-A2D8-4900-9A6A-56190F4EDF10}" presName="compositeA" presStyleCnt="0"/>
      <dgm:spPr/>
    </dgm:pt>
    <dgm:pt modelId="{94D1E4A6-B294-4860-88FA-862556FBB116}" type="pres">
      <dgm:prSet presAssocID="{BB52A09F-A2D8-4900-9A6A-56190F4EDF10}" presName="textA" presStyleLbl="revTx" presStyleIdx="0" presStyleCnt="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D9A7E91E-FAEF-4335-8ED1-4EF85A016F56}" type="pres">
      <dgm:prSet presAssocID="{BB52A09F-A2D8-4900-9A6A-56190F4EDF10}" presName="circleA" presStyleLbl="node1" presStyleIdx="0" presStyleCnt="6"/>
      <dgm:spPr>
        <a:xfrm>
          <a:off x="375367" y="2366010"/>
          <a:ext cx="525780" cy="52578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6E0C2F03-D804-42A5-881F-B20B8AB6C5E5}" type="pres">
      <dgm:prSet presAssocID="{BB52A09F-A2D8-4900-9A6A-56190F4EDF10}" presName="spaceA" presStyleCnt="0"/>
      <dgm:spPr/>
    </dgm:pt>
    <dgm:pt modelId="{5FBBCDC7-BBA9-4A72-9FC3-F4A65DEEABF8}" type="pres">
      <dgm:prSet presAssocID="{5906D551-B1CF-44B5-88F9-C5AA67DB7C8E}" presName="space" presStyleCnt="0"/>
      <dgm:spPr/>
    </dgm:pt>
    <dgm:pt modelId="{4D487C9A-04E7-4E48-B879-9D384302128C}" type="pres">
      <dgm:prSet presAssocID="{76A34F35-C54D-4C14-A8B7-751B9442E303}" presName="compositeB" presStyleCnt="0"/>
      <dgm:spPr/>
    </dgm:pt>
    <dgm:pt modelId="{7B3AF81A-020B-4AFB-8EE1-C16C44DB5FFF}" type="pres">
      <dgm:prSet presAssocID="{76A34F35-C54D-4C14-A8B7-751B9442E303}" presName="textB" presStyleLbl="revTx" presStyleIdx="1" presStyleCnt="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644DFC2F-FF57-44ED-918C-53FC6E359213}" type="pres">
      <dgm:prSet presAssocID="{76A34F35-C54D-4C14-A8B7-751B9442E303}" presName="circleB" presStyleLbl="node1" presStyleIdx="1" presStyleCnt="6"/>
      <dgm:spPr>
        <a:xfrm>
          <a:off x="1711120" y="2366010"/>
          <a:ext cx="525780" cy="52578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81D73B17-7F83-4867-A703-48211A843ABE}" type="pres">
      <dgm:prSet presAssocID="{76A34F35-C54D-4C14-A8B7-751B9442E303}" presName="spaceB" presStyleCnt="0"/>
      <dgm:spPr/>
    </dgm:pt>
    <dgm:pt modelId="{42C7B30D-90BD-49EA-AD14-4259605B87B5}" type="pres">
      <dgm:prSet presAssocID="{9575F98A-512B-4EEC-9DF3-A8A409749B3F}" presName="space" presStyleCnt="0"/>
      <dgm:spPr/>
    </dgm:pt>
    <dgm:pt modelId="{C3BF26AC-247B-4B75-8CFF-E95F168FF74D}" type="pres">
      <dgm:prSet presAssocID="{EB585846-D375-45FC-B99D-88114BEE81C8}" presName="compositeA" presStyleCnt="0"/>
      <dgm:spPr/>
    </dgm:pt>
    <dgm:pt modelId="{109A9238-34B4-4B7D-8F11-609D4A0AAB4D}" type="pres">
      <dgm:prSet presAssocID="{EB585846-D375-45FC-B99D-88114BEE81C8}" presName="textA" presStyleLbl="revTx" presStyleIdx="2" presStyleCnt="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4B7C56E-5480-4D55-BE6A-434107CDCECA}" type="pres">
      <dgm:prSet presAssocID="{EB585846-D375-45FC-B99D-88114BEE81C8}" presName="circleA" presStyleLbl="node1" presStyleIdx="2" presStyleCnt="6"/>
      <dgm:spPr>
        <a:xfrm>
          <a:off x="3046873" y="2366010"/>
          <a:ext cx="525780" cy="52578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A303466B-7469-432A-8372-16595007DC42}" type="pres">
      <dgm:prSet presAssocID="{EB585846-D375-45FC-B99D-88114BEE81C8}" presName="spaceA" presStyleCnt="0"/>
      <dgm:spPr/>
    </dgm:pt>
    <dgm:pt modelId="{247EA76C-8F3E-4E6B-87E2-4A6EDF2F403C}" type="pres">
      <dgm:prSet presAssocID="{4212942A-164D-43B5-90FF-A4313F546278}" presName="space" presStyleCnt="0"/>
      <dgm:spPr/>
    </dgm:pt>
    <dgm:pt modelId="{3437D6CD-B86F-4DE3-9B2B-F92593A490DC}" type="pres">
      <dgm:prSet presAssocID="{AEC8DC4F-74A3-40C9-B29F-FA46210E7E09}" presName="compositeB" presStyleCnt="0"/>
      <dgm:spPr/>
    </dgm:pt>
    <dgm:pt modelId="{AD3D0FD3-E3C2-4C8B-8EC2-E6770A154233}" type="pres">
      <dgm:prSet presAssocID="{AEC8DC4F-74A3-40C9-B29F-FA46210E7E09}" presName="textB" presStyleLbl="revTx" presStyleIdx="3" presStyleCnt="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F81DA9FA-E4BE-41EA-B7DB-5B291E3761D3}" type="pres">
      <dgm:prSet presAssocID="{AEC8DC4F-74A3-40C9-B29F-FA46210E7E09}" presName="circleB" presStyleLbl="node1" presStyleIdx="3" presStyleCnt="6"/>
      <dgm:spPr>
        <a:xfrm>
          <a:off x="4382626" y="2366010"/>
          <a:ext cx="525780" cy="52578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6B84AA8B-8344-40EC-8C9F-F67D757AB917}" type="pres">
      <dgm:prSet presAssocID="{AEC8DC4F-74A3-40C9-B29F-FA46210E7E09}" presName="spaceB" presStyleCnt="0"/>
      <dgm:spPr/>
    </dgm:pt>
    <dgm:pt modelId="{F39D29F3-C34C-4A0C-B116-6AA1728C7EBB}" type="pres">
      <dgm:prSet presAssocID="{CFFF2CB3-0EF0-45F7-B23E-E93D8517C939}" presName="space" presStyleCnt="0"/>
      <dgm:spPr/>
    </dgm:pt>
    <dgm:pt modelId="{F44D33D4-67C1-4364-9EBF-0A78BC88E843}" type="pres">
      <dgm:prSet presAssocID="{83BDB28F-27E3-41F2-BD26-BAD36FA08BC7}" presName="compositeA" presStyleCnt="0"/>
      <dgm:spPr/>
    </dgm:pt>
    <dgm:pt modelId="{AD4B7F13-C021-4FD8-A51C-1A8CB1C37C05}" type="pres">
      <dgm:prSet presAssocID="{83BDB28F-27E3-41F2-BD26-BAD36FA08BC7}" presName="textA" presStyleLbl="revTx" presStyleIdx="4" presStyleCnt="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3EA4EA6-9959-4DB9-94C2-9A666179D510}" type="pres">
      <dgm:prSet presAssocID="{83BDB28F-27E3-41F2-BD26-BAD36FA08BC7}" presName="circleA" presStyleLbl="node1" presStyleIdx="4" presStyleCnt="6"/>
      <dgm:spPr>
        <a:xfrm>
          <a:off x="5718379" y="2366010"/>
          <a:ext cx="525780" cy="52578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8BE54178-E4F0-4871-89F9-DA29AC1314CB}" type="pres">
      <dgm:prSet presAssocID="{83BDB28F-27E3-41F2-BD26-BAD36FA08BC7}" presName="spaceA" presStyleCnt="0"/>
      <dgm:spPr/>
    </dgm:pt>
    <dgm:pt modelId="{0E42A7DD-1AE3-4332-B34E-712E8D6158D6}" type="pres">
      <dgm:prSet presAssocID="{3AB456A3-2E14-4F40-B270-65ED27DADC47}" presName="space" presStyleCnt="0"/>
      <dgm:spPr/>
    </dgm:pt>
    <dgm:pt modelId="{B874FBC6-8DAA-4549-9FB3-9876BFE1EB91}" type="pres">
      <dgm:prSet presAssocID="{F87D65D4-8292-4F1A-8137-D315DB9085C1}" presName="compositeB" presStyleCnt="0"/>
      <dgm:spPr/>
    </dgm:pt>
    <dgm:pt modelId="{73D8A4AC-EF0D-42B5-99B6-35CE23B740CA}" type="pres">
      <dgm:prSet presAssocID="{F87D65D4-8292-4F1A-8137-D315DB9085C1}" presName="textB" presStyleLbl="revTx" presStyleIdx="5" presStyleCnt="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C00F76BD-F852-4FC7-85CA-81DCB0485803}" type="pres">
      <dgm:prSet presAssocID="{F87D65D4-8292-4F1A-8137-D315DB9085C1}" presName="circleB" presStyleLbl="node1" presStyleIdx="5" presStyleCnt="6"/>
      <dgm:spPr>
        <a:xfrm>
          <a:off x="7054132" y="2366010"/>
          <a:ext cx="525780" cy="52578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8C0746F7-B002-4E00-ADA3-788C4BEE000C}" type="pres">
      <dgm:prSet presAssocID="{F87D65D4-8292-4F1A-8137-D315DB9085C1}" presName="spaceB" presStyleCnt="0"/>
      <dgm:spPr/>
    </dgm:pt>
  </dgm:ptLst>
  <dgm:cxnLst>
    <dgm:cxn modelId="{0A59DCFB-A119-45F1-B1AD-C45CE5A07580}" type="presOf" srcId="{EB585846-D375-45FC-B99D-88114BEE81C8}" destId="{109A9238-34B4-4B7D-8F11-609D4A0AAB4D}" srcOrd="0" destOrd="0" presId="urn:microsoft.com/office/officeart/2005/8/layout/hProcess11"/>
    <dgm:cxn modelId="{6E44F6D1-BEDD-4BAC-9105-3401B3093281}" type="presOf" srcId="{76A34F35-C54D-4C14-A8B7-751B9442E303}" destId="{7B3AF81A-020B-4AFB-8EE1-C16C44DB5FFF}" srcOrd="0" destOrd="0" presId="urn:microsoft.com/office/officeart/2005/8/layout/hProcess11"/>
    <dgm:cxn modelId="{964F428B-0C1F-4567-9BBC-7C8BE1351892}" type="presOf" srcId="{BB52A09F-A2D8-4900-9A6A-56190F4EDF10}" destId="{94D1E4A6-B294-4860-88FA-862556FBB116}" srcOrd="0" destOrd="0" presId="urn:microsoft.com/office/officeart/2005/8/layout/hProcess11"/>
    <dgm:cxn modelId="{479C4BDD-0954-437A-9CDE-E9A13ED7EDAF}" srcId="{81253AE7-8A70-4D39-92CE-4D52B5062F82}" destId="{F87D65D4-8292-4F1A-8137-D315DB9085C1}" srcOrd="5" destOrd="0" parTransId="{85F4618F-06D6-4A30-8817-92BD03830AEF}" sibTransId="{BF48ACA2-D6DF-48E7-B41D-C78D653A3562}"/>
    <dgm:cxn modelId="{E23E2A3D-D03C-4D1C-8CB4-B634098D9106}" srcId="{81253AE7-8A70-4D39-92CE-4D52B5062F82}" destId="{AEC8DC4F-74A3-40C9-B29F-FA46210E7E09}" srcOrd="3" destOrd="0" parTransId="{005DFB74-9AB5-4779-B358-91CDE0547209}" sibTransId="{CFFF2CB3-0EF0-45F7-B23E-E93D8517C939}"/>
    <dgm:cxn modelId="{ED694E83-A436-4B9D-B567-BC338A217C12}" srcId="{81253AE7-8A70-4D39-92CE-4D52B5062F82}" destId="{76A34F35-C54D-4C14-A8B7-751B9442E303}" srcOrd="1" destOrd="0" parTransId="{DE67B019-2985-4C95-9794-9D52C58D3D9E}" sibTransId="{9575F98A-512B-4EEC-9DF3-A8A409749B3F}"/>
    <dgm:cxn modelId="{03767704-D409-48D2-A7E5-524EDEE81E58}" type="presOf" srcId="{F87D65D4-8292-4F1A-8137-D315DB9085C1}" destId="{73D8A4AC-EF0D-42B5-99B6-35CE23B740CA}" srcOrd="0" destOrd="0" presId="urn:microsoft.com/office/officeart/2005/8/layout/hProcess11"/>
    <dgm:cxn modelId="{475BFE0E-3170-4A07-9B62-81B47ECC6859}" srcId="{81253AE7-8A70-4D39-92CE-4D52B5062F82}" destId="{EB585846-D375-45FC-B99D-88114BEE81C8}" srcOrd="2" destOrd="0" parTransId="{2D6CCC16-F69C-4BBC-91FE-525D17F3EBD9}" sibTransId="{4212942A-164D-43B5-90FF-A4313F546278}"/>
    <dgm:cxn modelId="{1850FA61-2DBE-46D7-B962-50B218408619}" type="presOf" srcId="{AEC8DC4F-74A3-40C9-B29F-FA46210E7E09}" destId="{AD3D0FD3-E3C2-4C8B-8EC2-E6770A154233}" srcOrd="0" destOrd="0" presId="urn:microsoft.com/office/officeart/2005/8/layout/hProcess11"/>
    <dgm:cxn modelId="{93A20A56-3A36-4EE9-AA9D-312CF9FA36CB}" type="presOf" srcId="{81253AE7-8A70-4D39-92CE-4D52B5062F82}" destId="{0D3899E7-7133-4F58-BE0F-81BCAC713E73}" srcOrd="0" destOrd="0" presId="urn:microsoft.com/office/officeart/2005/8/layout/hProcess11"/>
    <dgm:cxn modelId="{E563A8C7-6B0C-4916-84A8-B2E4727E12EE}" type="presOf" srcId="{83BDB28F-27E3-41F2-BD26-BAD36FA08BC7}" destId="{AD4B7F13-C021-4FD8-A51C-1A8CB1C37C05}" srcOrd="0" destOrd="0" presId="urn:microsoft.com/office/officeart/2005/8/layout/hProcess11"/>
    <dgm:cxn modelId="{92387D38-395E-4EAC-97FB-87F7D8CC9AE9}" srcId="{81253AE7-8A70-4D39-92CE-4D52B5062F82}" destId="{BB52A09F-A2D8-4900-9A6A-56190F4EDF10}" srcOrd="0" destOrd="0" parTransId="{E13AB538-1C3E-4E72-87B9-7BDF42231C37}" sibTransId="{5906D551-B1CF-44B5-88F9-C5AA67DB7C8E}"/>
    <dgm:cxn modelId="{3F22B696-46A0-4B88-A74A-A684055DAF48}" srcId="{81253AE7-8A70-4D39-92CE-4D52B5062F82}" destId="{83BDB28F-27E3-41F2-BD26-BAD36FA08BC7}" srcOrd="4" destOrd="0" parTransId="{199357E5-0930-4DB8-BAA2-B53BA92F9625}" sibTransId="{3AB456A3-2E14-4F40-B270-65ED27DADC47}"/>
    <dgm:cxn modelId="{C8AAB71D-4894-4851-BF46-31BBA5269B9D}" type="presParOf" srcId="{0D3899E7-7133-4F58-BE0F-81BCAC713E73}" destId="{0D051AE9-F5F7-48C5-942F-4392BF73A3E9}" srcOrd="0" destOrd="0" presId="urn:microsoft.com/office/officeart/2005/8/layout/hProcess11"/>
    <dgm:cxn modelId="{6C81EB74-FFC0-433E-9E41-54DC00947131}" type="presParOf" srcId="{0D3899E7-7133-4F58-BE0F-81BCAC713E73}" destId="{DEB3B48A-A00F-47DB-A16D-DF17F5F95A3A}" srcOrd="1" destOrd="0" presId="urn:microsoft.com/office/officeart/2005/8/layout/hProcess11"/>
    <dgm:cxn modelId="{6290D3B1-E4BF-45F0-85D4-8E4716585743}" type="presParOf" srcId="{DEB3B48A-A00F-47DB-A16D-DF17F5F95A3A}" destId="{F64780A7-42A6-4427-BE79-F72EE70E48AA}" srcOrd="0" destOrd="0" presId="urn:microsoft.com/office/officeart/2005/8/layout/hProcess11"/>
    <dgm:cxn modelId="{FB05CFB4-75D6-4A03-B3F6-33646DFA7E12}" type="presParOf" srcId="{F64780A7-42A6-4427-BE79-F72EE70E48AA}" destId="{94D1E4A6-B294-4860-88FA-862556FBB116}" srcOrd="0" destOrd="0" presId="urn:microsoft.com/office/officeart/2005/8/layout/hProcess11"/>
    <dgm:cxn modelId="{DB6F7789-DA97-4A5D-B109-6D72AF3651F1}" type="presParOf" srcId="{F64780A7-42A6-4427-BE79-F72EE70E48AA}" destId="{D9A7E91E-FAEF-4335-8ED1-4EF85A016F56}" srcOrd="1" destOrd="0" presId="urn:microsoft.com/office/officeart/2005/8/layout/hProcess11"/>
    <dgm:cxn modelId="{CF8C5417-9A4E-4FFC-9C16-0596E1D776AB}" type="presParOf" srcId="{F64780A7-42A6-4427-BE79-F72EE70E48AA}" destId="{6E0C2F03-D804-42A5-881F-B20B8AB6C5E5}" srcOrd="2" destOrd="0" presId="urn:microsoft.com/office/officeart/2005/8/layout/hProcess11"/>
    <dgm:cxn modelId="{8D051617-A0F5-4E2B-B60A-6D46D3B688C8}" type="presParOf" srcId="{DEB3B48A-A00F-47DB-A16D-DF17F5F95A3A}" destId="{5FBBCDC7-BBA9-4A72-9FC3-F4A65DEEABF8}" srcOrd="1" destOrd="0" presId="urn:microsoft.com/office/officeart/2005/8/layout/hProcess11"/>
    <dgm:cxn modelId="{769F2C8D-20EB-4D87-B783-8634E4897F24}" type="presParOf" srcId="{DEB3B48A-A00F-47DB-A16D-DF17F5F95A3A}" destId="{4D487C9A-04E7-4E48-B879-9D384302128C}" srcOrd="2" destOrd="0" presId="urn:microsoft.com/office/officeart/2005/8/layout/hProcess11"/>
    <dgm:cxn modelId="{FD3623EC-2C6F-4222-AB74-1FB9D8466745}" type="presParOf" srcId="{4D487C9A-04E7-4E48-B879-9D384302128C}" destId="{7B3AF81A-020B-4AFB-8EE1-C16C44DB5FFF}" srcOrd="0" destOrd="0" presId="urn:microsoft.com/office/officeart/2005/8/layout/hProcess11"/>
    <dgm:cxn modelId="{B3AB94E9-35AC-49B3-A8AA-7BD75CC70785}" type="presParOf" srcId="{4D487C9A-04E7-4E48-B879-9D384302128C}" destId="{644DFC2F-FF57-44ED-918C-53FC6E359213}" srcOrd="1" destOrd="0" presId="urn:microsoft.com/office/officeart/2005/8/layout/hProcess11"/>
    <dgm:cxn modelId="{5F5EDFA8-0897-4B8B-B79A-ABF0753382D8}" type="presParOf" srcId="{4D487C9A-04E7-4E48-B879-9D384302128C}" destId="{81D73B17-7F83-4867-A703-48211A843ABE}" srcOrd="2" destOrd="0" presId="urn:microsoft.com/office/officeart/2005/8/layout/hProcess11"/>
    <dgm:cxn modelId="{48653A45-6F0A-409E-8F8D-9C2F6D5D019E}" type="presParOf" srcId="{DEB3B48A-A00F-47DB-A16D-DF17F5F95A3A}" destId="{42C7B30D-90BD-49EA-AD14-4259605B87B5}" srcOrd="3" destOrd="0" presId="urn:microsoft.com/office/officeart/2005/8/layout/hProcess11"/>
    <dgm:cxn modelId="{178F3D43-1E3D-4199-91CD-1C22EC2D4670}" type="presParOf" srcId="{DEB3B48A-A00F-47DB-A16D-DF17F5F95A3A}" destId="{C3BF26AC-247B-4B75-8CFF-E95F168FF74D}" srcOrd="4" destOrd="0" presId="urn:microsoft.com/office/officeart/2005/8/layout/hProcess11"/>
    <dgm:cxn modelId="{F55C773C-E9E5-4085-90AB-E29A6590A16F}" type="presParOf" srcId="{C3BF26AC-247B-4B75-8CFF-E95F168FF74D}" destId="{109A9238-34B4-4B7D-8F11-609D4A0AAB4D}" srcOrd="0" destOrd="0" presId="urn:microsoft.com/office/officeart/2005/8/layout/hProcess11"/>
    <dgm:cxn modelId="{85292359-EAD3-41B1-A079-9F1F5A181CFF}" type="presParOf" srcId="{C3BF26AC-247B-4B75-8CFF-E95F168FF74D}" destId="{A4B7C56E-5480-4D55-BE6A-434107CDCECA}" srcOrd="1" destOrd="0" presId="urn:microsoft.com/office/officeart/2005/8/layout/hProcess11"/>
    <dgm:cxn modelId="{E2EE7C7A-9759-49CD-86CE-749F27759D0C}" type="presParOf" srcId="{C3BF26AC-247B-4B75-8CFF-E95F168FF74D}" destId="{A303466B-7469-432A-8372-16595007DC42}" srcOrd="2" destOrd="0" presId="urn:microsoft.com/office/officeart/2005/8/layout/hProcess11"/>
    <dgm:cxn modelId="{66A80303-AEB9-4845-B56C-BAF540CA0B9E}" type="presParOf" srcId="{DEB3B48A-A00F-47DB-A16D-DF17F5F95A3A}" destId="{247EA76C-8F3E-4E6B-87E2-4A6EDF2F403C}" srcOrd="5" destOrd="0" presId="urn:microsoft.com/office/officeart/2005/8/layout/hProcess11"/>
    <dgm:cxn modelId="{8B904D16-082C-4E59-BCB8-7DCF205D4599}" type="presParOf" srcId="{DEB3B48A-A00F-47DB-A16D-DF17F5F95A3A}" destId="{3437D6CD-B86F-4DE3-9B2B-F92593A490DC}" srcOrd="6" destOrd="0" presId="urn:microsoft.com/office/officeart/2005/8/layout/hProcess11"/>
    <dgm:cxn modelId="{24DE34D9-4C7A-430E-AAC3-9D34D4AA78B3}" type="presParOf" srcId="{3437D6CD-B86F-4DE3-9B2B-F92593A490DC}" destId="{AD3D0FD3-E3C2-4C8B-8EC2-E6770A154233}" srcOrd="0" destOrd="0" presId="urn:microsoft.com/office/officeart/2005/8/layout/hProcess11"/>
    <dgm:cxn modelId="{420B53CE-E891-48AB-852B-687E49B536AE}" type="presParOf" srcId="{3437D6CD-B86F-4DE3-9B2B-F92593A490DC}" destId="{F81DA9FA-E4BE-41EA-B7DB-5B291E3761D3}" srcOrd="1" destOrd="0" presId="urn:microsoft.com/office/officeart/2005/8/layout/hProcess11"/>
    <dgm:cxn modelId="{24050370-09A1-4FD5-A889-0D902E15933C}" type="presParOf" srcId="{3437D6CD-B86F-4DE3-9B2B-F92593A490DC}" destId="{6B84AA8B-8344-40EC-8C9F-F67D757AB917}" srcOrd="2" destOrd="0" presId="urn:microsoft.com/office/officeart/2005/8/layout/hProcess11"/>
    <dgm:cxn modelId="{D41AFCEB-0F56-45D7-AD87-154238064169}" type="presParOf" srcId="{DEB3B48A-A00F-47DB-A16D-DF17F5F95A3A}" destId="{F39D29F3-C34C-4A0C-B116-6AA1728C7EBB}" srcOrd="7" destOrd="0" presId="urn:microsoft.com/office/officeart/2005/8/layout/hProcess11"/>
    <dgm:cxn modelId="{9B178C6B-5C0D-430A-BAE0-5EEA4DA45B64}" type="presParOf" srcId="{DEB3B48A-A00F-47DB-A16D-DF17F5F95A3A}" destId="{F44D33D4-67C1-4364-9EBF-0A78BC88E843}" srcOrd="8" destOrd="0" presId="urn:microsoft.com/office/officeart/2005/8/layout/hProcess11"/>
    <dgm:cxn modelId="{F5862721-A0D4-40B6-B15E-F05A608EDDA5}" type="presParOf" srcId="{F44D33D4-67C1-4364-9EBF-0A78BC88E843}" destId="{AD4B7F13-C021-4FD8-A51C-1A8CB1C37C05}" srcOrd="0" destOrd="0" presId="urn:microsoft.com/office/officeart/2005/8/layout/hProcess11"/>
    <dgm:cxn modelId="{64103A3C-5FA5-408C-999A-BB3416232053}" type="presParOf" srcId="{F44D33D4-67C1-4364-9EBF-0A78BC88E843}" destId="{B3EA4EA6-9959-4DB9-94C2-9A666179D510}" srcOrd="1" destOrd="0" presId="urn:microsoft.com/office/officeart/2005/8/layout/hProcess11"/>
    <dgm:cxn modelId="{2F393483-FEC8-42A8-8380-9837EFBB5935}" type="presParOf" srcId="{F44D33D4-67C1-4364-9EBF-0A78BC88E843}" destId="{8BE54178-E4F0-4871-89F9-DA29AC1314CB}" srcOrd="2" destOrd="0" presId="urn:microsoft.com/office/officeart/2005/8/layout/hProcess11"/>
    <dgm:cxn modelId="{DD4C936C-5976-4887-827C-D1B2D9B4A64E}" type="presParOf" srcId="{DEB3B48A-A00F-47DB-A16D-DF17F5F95A3A}" destId="{0E42A7DD-1AE3-4332-B34E-712E8D6158D6}" srcOrd="9" destOrd="0" presId="urn:microsoft.com/office/officeart/2005/8/layout/hProcess11"/>
    <dgm:cxn modelId="{EA58803B-48F8-4782-A41C-384F06941580}" type="presParOf" srcId="{DEB3B48A-A00F-47DB-A16D-DF17F5F95A3A}" destId="{B874FBC6-8DAA-4549-9FB3-9876BFE1EB91}" srcOrd="10" destOrd="0" presId="urn:microsoft.com/office/officeart/2005/8/layout/hProcess11"/>
    <dgm:cxn modelId="{E37874F4-EE53-463E-8030-07BA4C11E1C0}" type="presParOf" srcId="{B874FBC6-8DAA-4549-9FB3-9876BFE1EB91}" destId="{73D8A4AC-EF0D-42B5-99B6-35CE23B740CA}" srcOrd="0" destOrd="0" presId="urn:microsoft.com/office/officeart/2005/8/layout/hProcess11"/>
    <dgm:cxn modelId="{76C14DCC-B2CA-48BC-B710-24FBD6ADB642}" type="presParOf" srcId="{B874FBC6-8DAA-4549-9FB3-9876BFE1EB91}" destId="{C00F76BD-F852-4FC7-85CA-81DCB0485803}" srcOrd="1" destOrd="0" presId="urn:microsoft.com/office/officeart/2005/8/layout/hProcess11"/>
    <dgm:cxn modelId="{1E51268F-81BF-40D1-A8C4-8A774B7F6E13}" type="presParOf" srcId="{B874FBC6-8DAA-4549-9FB3-9876BFE1EB91}" destId="{8C0746F7-B002-4E00-ADA3-788C4BEE000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3194C4-7AB2-44A0-AB6F-658464BD1D64}" type="doc">
      <dgm:prSet loTypeId="urn:microsoft.com/office/officeart/2005/8/layout/hList6" loCatId="list" qsTypeId="urn:microsoft.com/office/officeart/2005/8/quickstyle/simple3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F2943E4C-9824-43DD-91D2-550B622ED38F}">
      <dgm:prSet phldrT="[Text]"/>
      <dgm:spPr>
        <a:xfrm rot="16200000">
          <a:off x="-739458" y="746100"/>
          <a:ext cx="2717800" cy="1225599"/>
        </a:xfrm>
        <a:gradFill rotWithShape="0">
          <a:gsLst>
            <a:gs pos="0">
              <a:srgbClr val="9BBB59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Cable Internet service</a:t>
          </a:r>
          <a:endParaRPr lang="en-US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93F1AC72-EF64-4CCC-A20D-EABC8744D559}" type="parTrans" cxnId="{79A49F3E-6CE7-4D50-84C7-625A69477389}">
      <dgm:prSet/>
      <dgm:spPr/>
      <dgm:t>
        <a:bodyPr/>
        <a:lstStyle/>
        <a:p>
          <a:endParaRPr lang="en-US"/>
        </a:p>
      </dgm:t>
    </dgm:pt>
    <dgm:pt modelId="{F34FE87E-C58B-4B91-9D6C-80C0DF523637}" type="sibTrans" cxnId="{79A49F3E-6CE7-4D50-84C7-625A69477389}">
      <dgm:prSet/>
      <dgm:spPr/>
      <dgm:t>
        <a:bodyPr/>
        <a:lstStyle/>
        <a:p>
          <a:endParaRPr lang="en-US"/>
        </a:p>
      </dgm:t>
    </dgm:pt>
    <dgm:pt modelId="{36293539-7D77-4495-BB7C-5A51027BD36C}">
      <dgm:prSet phldrT="[Text]"/>
      <dgm:spPr>
        <a:xfrm rot="16200000">
          <a:off x="578060" y="746100"/>
          <a:ext cx="2717800" cy="1225599"/>
        </a:xfrm>
        <a:gradFill rotWithShape="0">
          <a:gsLst>
            <a:gs pos="0">
              <a:srgbClr val="9BBB59">
                <a:alpha val="90000"/>
                <a:hueOff val="0"/>
                <a:satOff val="0"/>
                <a:lumOff val="0"/>
                <a:alphaOff val="-6667"/>
                <a:tint val="50000"/>
                <a:satMod val="300000"/>
              </a:srgbClr>
            </a:gs>
            <a:gs pos="35000">
              <a:srgbClr val="9BBB59">
                <a:alpha val="90000"/>
                <a:hueOff val="0"/>
                <a:satOff val="0"/>
                <a:lumOff val="0"/>
                <a:alphaOff val="-6667"/>
                <a:tint val="37000"/>
                <a:satMod val="300000"/>
              </a:srgbClr>
            </a:gs>
            <a:gs pos="100000">
              <a:srgbClr val="9BBB59">
                <a:alpha val="90000"/>
                <a:hueOff val="0"/>
                <a:satOff val="0"/>
                <a:lumOff val="0"/>
                <a:alphaOff val="-6667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DSL</a:t>
          </a:r>
          <a:endParaRPr lang="en-US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D6FD0EF8-4F39-4EDB-9139-D3E8AE8824AF}" type="parTrans" cxnId="{47F3BC3C-982D-4D17-9F17-A94DEC32FE70}">
      <dgm:prSet/>
      <dgm:spPr/>
      <dgm:t>
        <a:bodyPr/>
        <a:lstStyle/>
        <a:p>
          <a:endParaRPr lang="en-US"/>
        </a:p>
      </dgm:t>
    </dgm:pt>
    <dgm:pt modelId="{0F65C64A-F60A-4A85-B960-FDC3D892D2B9}" type="sibTrans" cxnId="{47F3BC3C-982D-4D17-9F17-A94DEC32FE70}">
      <dgm:prSet/>
      <dgm:spPr/>
      <dgm:t>
        <a:bodyPr/>
        <a:lstStyle/>
        <a:p>
          <a:endParaRPr lang="en-US"/>
        </a:p>
      </dgm:t>
    </dgm:pt>
    <dgm:pt modelId="{2CC314D8-9F46-4165-94B0-141CB95AABD0}">
      <dgm:prSet phldrT="[Text]"/>
      <dgm:spPr>
        <a:xfrm rot="16200000">
          <a:off x="1895580" y="746100"/>
          <a:ext cx="2717800" cy="1225599"/>
        </a:xfrm>
        <a:gradFill rotWithShape="0">
          <a:gsLst>
            <a:gs pos="0">
              <a:srgbClr val="9BBB59">
                <a:alpha val="90000"/>
                <a:hueOff val="0"/>
                <a:satOff val="0"/>
                <a:lumOff val="0"/>
                <a:alphaOff val="-13333"/>
                <a:tint val="50000"/>
                <a:satMod val="300000"/>
              </a:srgbClr>
            </a:gs>
            <a:gs pos="35000">
              <a:srgbClr val="9BBB59">
                <a:alpha val="90000"/>
                <a:hueOff val="0"/>
                <a:satOff val="0"/>
                <a:lumOff val="0"/>
                <a:alphaOff val="-13333"/>
                <a:tint val="37000"/>
                <a:satMod val="300000"/>
              </a:srgbClr>
            </a:gs>
            <a:gs pos="100000">
              <a:srgbClr val="9BBB59">
                <a:alpha val="90000"/>
                <a:hueOff val="0"/>
                <a:satOff val="0"/>
                <a:lumOff val="0"/>
                <a:alphaOff val="-13333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Fiber to the Premises (FTTP)</a:t>
          </a:r>
          <a:endParaRPr lang="en-US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CBA1E1C4-3D6E-4F91-A7B8-A68E734C5FCA}" type="parTrans" cxnId="{794ABE6A-44DC-4301-8496-8FFA393CAC2C}">
      <dgm:prSet/>
      <dgm:spPr/>
      <dgm:t>
        <a:bodyPr/>
        <a:lstStyle/>
        <a:p>
          <a:endParaRPr lang="en-US"/>
        </a:p>
      </dgm:t>
    </dgm:pt>
    <dgm:pt modelId="{825238EA-ECD0-4661-81EB-844716255D63}" type="sibTrans" cxnId="{794ABE6A-44DC-4301-8496-8FFA393CAC2C}">
      <dgm:prSet/>
      <dgm:spPr/>
      <dgm:t>
        <a:bodyPr/>
        <a:lstStyle/>
        <a:p>
          <a:endParaRPr lang="en-US"/>
        </a:p>
      </dgm:t>
    </dgm:pt>
    <dgm:pt modelId="{4C794686-7D15-480B-83D7-626296179F5F}">
      <dgm:prSet phldrT="[Text]"/>
      <dgm:spPr>
        <a:xfrm rot="16200000">
          <a:off x="3213100" y="746100"/>
          <a:ext cx="2717800" cy="1225599"/>
        </a:xfrm>
        <a:gradFill rotWithShape="0">
          <a:gsLst>
            <a:gs pos="0">
              <a:srgbClr val="9BBB59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rgbClr>
            </a:gs>
            <a:gs pos="35000">
              <a:srgbClr val="9BBB59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rgbClr>
            </a:gs>
            <a:gs pos="100000">
              <a:srgbClr val="9BBB59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Fixed wireless</a:t>
          </a:r>
          <a:endParaRPr lang="en-US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92931CCD-CFA6-4AAA-87C2-5426D9E959D1}" type="parTrans" cxnId="{F318B49C-1320-4E14-B587-DE42BB0DA91F}">
      <dgm:prSet/>
      <dgm:spPr/>
      <dgm:t>
        <a:bodyPr/>
        <a:lstStyle/>
        <a:p>
          <a:endParaRPr lang="en-US"/>
        </a:p>
      </dgm:t>
    </dgm:pt>
    <dgm:pt modelId="{1D11A4C2-B1EF-48FD-9F26-A8557E55B1EE}" type="sibTrans" cxnId="{F318B49C-1320-4E14-B587-DE42BB0DA91F}">
      <dgm:prSet/>
      <dgm:spPr/>
      <dgm:t>
        <a:bodyPr/>
        <a:lstStyle/>
        <a:p>
          <a:endParaRPr lang="en-US"/>
        </a:p>
      </dgm:t>
    </dgm:pt>
    <dgm:pt modelId="{F0B57AC7-606D-4F1E-86FD-C5339CB67703}">
      <dgm:prSet phldrT="[Text]"/>
      <dgm:spPr>
        <a:xfrm rot="16200000">
          <a:off x="4530619" y="746100"/>
          <a:ext cx="2717800" cy="1225599"/>
        </a:xfrm>
        <a:gradFill rotWithShape="0">
          <a:gsLst>
            <a:gs pos="0">
              <a:srgbClr val="9BBB59">
                <a:alpha val="90000"/>
                <a:hueOff val="0"/>
                <a:satOff val="0"/>
                <a:lumOff val="0"/>
                <a:alphaOff val="-26667"/>
                <a:tint val="50000"/>
                <a:satMod val="300000"/>
              </a:srgbClr>
            </a:gs>
            <a:gs pos="35000">
              <a:srgbClr val="9BBB59">
                <a:alpha val="90000"/>
                <a:hueOff val="0"/>
                <a:satOff val="0"/>
                <a:lumOff val="0"/>
                <a:alphaOff val="-26667"/>
                <a:tint val="37000"/>
                <a:satMod val="300000"/>
              </a:srgbClr>
            </a:gs>
            <a:gs pos="100000">
              <a:srgbClr val="9BBB59">
                <a:alpha val="90000"/>
                <a:hueOff val="0"/>
                <a:satOff val="0"/>
                <a:lumOff val="0"/>
                <a:alphaOff val="-26667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Cellular Radio Network</a:t>
          </a:r>
          <a:endParaRPr lang="en-US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1F1E2DC-0B9C-496C-9A94-BC7BD551BE2B}" type="parTrans" cxnId="{AEE74B56-3AE5-4769-AAD0-3069571F80B8}">
      <dgm:prSet/>
      <dgm:spPr/>
      <dgm:t>
        <a:bodyPr/>
        <a:lstStyle/>
        <a:p>
          <a:endParaRPr lang="en-US"/>
        </a:p>
      </dgm:t>
    </dgm:pt>
    <dgm:pt modelId="{78F625C6-C975-4818-926F-6C735199E1CD}" type="sibTrans" cxnId="{AEE74B56-3AE5-4769-AAD0-3069571F80B8}">
      <dgm:prSet/>
      <dgm:spPr/>
      <dgm:t>
        <a:bodyPr/>
        <a:lstStyle/>
        <a:p>
          <a:endParaRPr lang="en-US"/>
        </a:p>
      </dgm:t>
    </dgm:pt>
    <dgm:pt modelId="{769E25A6-0916-4CBA-800C-229B0EA637C8}">
      <dgm:prSet phldrT="[Text]"/>
      <dgm:spPr>
        <a:xfrm rot="16200000">
          <a:off x="5848139" y="746100"/>
          <a:ext cx="2717800" cy="1225599"/>
        </a:xfrm>
        <a:gradFill rotWithShape="0">
          <a:gsLst>
            <a:gs pos="0">
              <a:srgbClr val="9BBB59">
                <a:alpha val="90000"/>
                <a:hueOff val="0"/>
                <a:satOff val="0"/>
                <a:lumOff val="0"/>
                <a:alphaOff val="-33333"/>
                <a:tint val="50000"/>
                <a:satMod val="300000"/>
              </a:srgbClr>
            </a:gs>
            <a:gs pos="35000">
              <a:srgbClr val="9BBB59">
                <a:alpha val="90000"/>
                <a:hueOff val="0"/>
                <a:satOff val="0"/>
                <a:lumOff val="0"/>
                <a:alphaOff val="-33333"/>
                <a:tint val="37000"/>
                <a:satMod val="300000"/>
              </a:srgbClr>
            </a:gs>
            <a:gs pos="100000">
              <a:srgbClr val="9BBB59">
                <a:alpha val="90000"/>
                <a:hueOff val="0"/>
                <a:satOff val="0"/>
                <a:lumOff val="0"/>
                <a:alphaOff val="-33333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b="1" dirty="0" smtClean="0">
              <a:solidFill>
                <a:srgbClr val="5E8B46"/>
              </a:solidFill>
              <a:latin typeface="Calibri"/>
              <a:ea typeface="+mn-ea"/>
              <a:cs typeface="+mn-cs"/>
            </a:rPr>
            <a:t>Wi-Fi</a:t>
          </a:r>
          <a:endParaRPr lang="en-US" b="1" dirty="0">
            <a:solidFill>
              <a:srgbClr val="5E8B46"/>
            </a:solidFill>
            <a:latin typeface="Calibri"/>
            <a:ea typeface="+mn-ea"/>
            <a:cs typeface="+mn-cs"/>
          </a:endParaRPr>
        </a:p>
      </dgm:t>
    </dgm:pt>
    <dgm:pt modelId="{9E98AD15-235F-4C50-91D5-58D44E479FEA}" type="parTrans" cxnId="{C2256693-3748-466F-875A-5501E6881180}">
      <dgm:prSet/>
      <dgm:spPr/>
      <dgm:t>
        <a:bodyPr/>
        <a:lstStyle/>
        <a:p>
          <a:endParaRPr lang="en-US"/>
        </a:p>
      </dgm:t>
    </dgm:pt>
    <dgm:pt modelId="{81672082-7CD9-452E-A1B1-D1AE165B57B4}" type="sibTrans" cxnId="{C2256693-3748-466F-875A-5501E6881180}">
      <dgm:prSet/>
      <dgm:spPr/>
      <dgm:t>
        <a:bodyPr/>
        <a:lstStyle/>
        <a:p>
          <a:endParaRPr lang="en-US"/>
        </a:p>
      </dgm:t>
    </dgm:pt>
    <dgm:pt modelId="{32C5729A-49F2-4E2B-8BF3-5551D549EBBB}">
      <dgm:prSet phldrT="[Text]"/>
      <dgm:spPr>
        <a:xfrm rot="16200000">
          <a:off x="7165658" y="746100"/>
          <a:ext cx="2717800" cy="1225599"/>
        </a:xfrm>
        <a:gradFill rotWithShape="0">
          <a:gsLst>
            <a:gs pos="0">
              <a:srgbClr val="9BBB59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rgbClr>
            </a:gs>
            <a:gs pos="35000">
              <a:srgbClr val="9BBB59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rgbClr>
            </a:gs>
            <a:gs pos="100000">
              <a:srgbClr val="9BBB59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b="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Satellite Internet Service</a:t>
          </a:r>
          <a:endParaRPr lang="en-US" b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B1B978E3-28FE-46BE-A2FB-0C562046D66F}" type="parTrans" cxnId="{A83589F5-752F-4770-9080-A6626A861BA3}">
      <dgm:prSet/>
      <dgm:spPr/>
      <dgm:t>
        <a:bodyPr/>
        <a:lstStyle/>
        <a:p>
          <a:endParaRPr lang="en-US"/>
        </a:p>
      </dgm:t>
    </dgm:pt>
    <dgm:pt modelId="{BD483117-4ACD-4828-8235-47F4630FADA9}" type="sibTrans" cxnId="{A83589F5-752F-4770-9080-A6626A861BA3}">
      <dgm:prSet/>
      <dgm:spPr/>
      <dgm:t>
        <a:bodyPr/>
        <a:lstStyle/>
        <a:p>
          <a:endParaRPr lang="en-US"/>
        </a:p>
      </dgm:t>
    </dgm:pt>
    <dgm:pt modelId="{1467848D-9760-4AE6-8F42-4C9309EF24D1}" type="pres">
      <dgm:prSet presAssocID="{463194C4-7AB2-44A0-AB6F-658464BD1D6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C71DE9-5D8C-406B-97C0-41B01666FF68}" type="pres">
      <dgm:prSet presAssocID="{F2943E4C-9824-43DD-91D2-550B622ED38F}" presName="node" presStyleLbl="node1" presStyleIdx="0" presStyleCnt="7">
        <dgm:presLayoutVars>
          <dgm:bulletEnabled val="1"/>
        </dgm:presLayoutVars>
      </dgm:prSet>
      <dgm:spPr>
        <a:prstGeom prst="flowChartManualOperation">
          <a:avLst/>
        </a:prstGeom>
      </dgm:spPr>
      <dgm:t>
        <a:bodyPr/>
        <a:lstStyle/>
        <a:p>
          <a:endParaRPr lang="en-US"/>
        </a:p>
      </dgm:t>
    </dgm:pt>
    <dgm:pt modelId="{F1C330F5-2F15-481C-9F40-3C95EC9729FF}" type="pres">
      <dgm:prSet presAssocID="{F34FE87E-C58B-4B91-9D6C-80C0DF523637}" presName="sibTrans" presStyleCnt="0"/>
      <dgm:spPr/>
    </dgm:pt>
    <dgm:pt modelId="{A3A34AA4-6900-463B-BE72-14BB8242D529}" type="pres">
      <dgm:prSet presAssocID="{36293539-7D77-4495-BB7C-5A51027BD36C}" presName="node" presStyleLbl="node1" presStyleIdx="1" presStyleCnt="7">
        <dgm:presLayoutVars>
          <dgm:bulletEnabled val="1"/>
        </dgm:presLayoutVars>
      </dgm:prSet>
      <dgm:spPr>
        <a:prstGeom prst="flowChartManualOperation">
          <a:avLst/>
        </a:prstGeom>
      </dgm:spPr>
      <dgm:t>
        <a:bodyPr/>
        <a:lstStyle/>
        <a:p>
          <a:endParaRPr lang="en-US"/>
        </a:p>
      </dgm:t>
    </dgm:pt>
    <dgm:pt modelId="{9D4764AE-57E8-4694-8D27-EC0FF589E4BD}" type="pres">
      <dgm:prSet presAssocID="{0F65C64A-F60A-4A85-B960-FDC3D892D2B9}" presName="sibTrans" presStyleCnt="0"/>
      <dgm:spPr/>
    </dgm:pt>
    <dgm:pt modelId="{61D3737B-3573-459C-89BE-38EA8C958728}" type="pres">
      <dgm:prSet presAssocID="{2CC314D8-9F46-4165-94B0-141CB95AABD0}" presName="node" presStyleLbl="node1" presStyleIdx="2" presStyleCnt="7">
        <dgm:presLayoutVars>
          <dgm:bulletEnabled val="1"/>
        </dgm:presLayoutVars>
      </dgm:prSet>
      <dgm:spPr>
        <a:prstGeom prst="flowChartManualOperation">
          <a:avLst/>
        </a:prstGeom>
      </dgm:spPr>
      <dgm:t>
        <a:bodyPr/>
        <a:lstStyle/>
        <a:p>
          <a:endParaRPr lang="en-US"/>
        </a:p>
      </dgm:t>
    </dgm:pt>
    <dgm:pt modelId="{8DF24E39-382E-4F3B-93AE-1C5760F9E1C5}" type="pres">
      <dgm:prSet presAssocID="{825238EA-ECD0-4661-81EB-844716255D63}" presName="sibTrans" presStyleCnt="0"/>
      <dgm:spPr/>
    </dgm:pt>
    <dgm:pt modelId="{EEB2DBF5-D187-44CF-94A3-DC179BA09CE1}" type="pres">
      <dgm:prSet presAssocID="{4C794686-7D15-480B-83D7-626296179F5F}" presName="node" presStyleLbl="node1" presStyleIdx="3" presStyleCnt="7">
        <dgm:presLayoutVars>
          <dgm:bulletEnabled val="1"/>
        </dgm:presLayoutVars>
      </dgm:prSet>
      <dgm:spPr>
        <a:prstGeom prst="flowChartManualOperation">
          <a:avLst/>
        </a:prstGeom>
      </dgm:spPr>
      <dgm:t>
        <a:bodyPr/>
        <a:lstStyle/>
        <a:p>
          <a:endParaRPr lang="en-US"/>
        </a:p>
      </dgm:t>
    </dgm:pt>
    <dgm:pt modelId="{A15422F4-662C-42D6-AB18-86711D93EB70}" type="pres">
      <dgm:prSet presAssocID="{1D11A4C2-B1EF-48FD-9F26-A8557E55B1EE}" presName="sibTrans" presStyleCnt="0"/>
      <dgm:spPr/>
    </dgm:pt>
    <dgm:pt modelId="{64529E04-0A23-4663-A2C4-74C2AB447FD6}" type="pres">
      <dgm:prSet presAssocID="{F0B57AC7-606D-4F1E-86FD-C5339CB67703}" presName="node" presStyleLbl="node1" presStyleIdx="4" presStyleCnt="7">
        <dgm:presLayoutVars>
          <dgm:bulletEnabled val="1"/>
        </dgm:presLayoutVars>
      </dgm:prSet>
      <dgm:spPr>
        <a:prstGeom prst="flowChartManualOperation">
          <a:avLst/>
        </a:prstGeom>
      </dgm:spPr>
      <dgm:t>
        <a:bodyPr/>
        <a:lstStyle/>
        <a:p>
          <a:endParaRPr lang="en-US"/>
        </a:p>
      </dgm:t>
    </dgm:pt>
    <dgm:pt modelId="{275FB2CF-1C84-4EB4-AFFB-22637EE3F2B7}" type="pres">
      <dgm:prSet presAssocID="{78F625C6-C975-4818-926F-6C735199E1CD}" presName="sibTrans" presStyleCnt="0"/>
      <dgm:spPr/>
    </dgm:pt>
    <dgm:pt modelId="{06C041D0-0FAF-4950-B625-21DB8D91D483}" type="pres">
      <dgm:prSet presAssocID="{769E25A6-0916-4CBA-800C-229B0EA637C8}" presName="node" presStyleLbl="node1" presStyleIdx="5" presStyleCnt="7">
        <dgm:presLayoutVars>
          <dgm:bulletEnabled val="1"/>
        </dgm:presLayoutVars>
      </dgm:prSet>
      <dgm:spPr>
        <a:prstGeom prst="flowChartManualOperation">
          <a:avLst/>
        </a:prstGeom>
      </dgm:spPr>
      <dgm:t>
        <a:bodyPr/>
        <a:lstStyle/>
        <a:p>
          <a:endParaRPr lang="en-US"/>
        </a:p>
      </dgm:t>
    </dgm:pt>
    <dgm:pt modelId="{B6F1805C-1743-410F-B1C2-9A818A07E0D1}" type="pres">
      <dgm:prSet presAssocID="{81672082-7CD9-452E-A1B1-D1AE165B57B4}" presName="sibTrans" presStyleCnt="0"/>
      <dgm:spPr/>
    </dgm:pt>
    <dgm:pt modelId="{385D9E39-B914-40B4-994E-8ECA78B681C8}" type="pres">
      <dgm:prSet presAssocID="{32C5729A-49F2-4E2B-8BF3-5551D549EBBB}" presName="node" presStyleLbl="node1" presStyleIdx="6" presStyleCnt="7">
        <dgm:presLayoutVars>
          <dgm:bulletEnabled val="1"/>
        </dgm:presLayoutVars>
      </dgm:prSet>
      <dgm:spPr>
        <a:prstGeom prst="flowChartManualOperation">
          <a:avLst/>
        </a:prstGeom>
      </dgm:spPr>
      <dgm:t>
        <a:bodyPr/>
        <a:lstStyle/>
        <a:p>
          <a:endParaRPr lang="en-US"/>
        </a:p>
      </dgm:t>
    </dgm:pt>
  </dgm:ptLst>
  <dgm:cxnLst>
    <dgm:cxn modelId="{794ABE6A-44DC-4301-8496-8FFA393CAC2C}" srcId="{463194C4-7AB2-44A0-AB6F-658464BD1D64}" destId="{2CC314D8-9F46-4165-94B0-141CB95AABD0}" srcOrd="2" destOrd="0" parTransId="{CBA1E1C4-3D6E-4F91-A7B8-A68E734C5FCA}" sibTransId="{825238EA-ECD0-4661-81EB-844716255D63}"/>
    <dgm:cxn modelId="{A83589F5-752F-4770-9080-A6626A861BA3}" srcId="{463194C4-7AB2-44A0-AB6F-658464BD1D64}" destId="{32C5729A-49F2-4E2B-8BF3-5551D549EBBB}" srcOrd="6" destOrd="0" parTransId="{B1B978E3-28FE-46BE-A2FB-0C562046D66F}" sibTransId="{BD483117-4ACD-4828-8235-47F4630FADA9}"/>
    <dgm:cxn modelId="{C2256693-3748-466F-875A-5501E6881180}" srcId="{463194C4-7AB2-44A0-AB6F-658464BD1D64}" destId="{769E25A6-0916-4CBA-800C-229B0EA637C8}" srcOrd="5" destOrd="0" parTransId="{9E98AD15-235F-4C50-91D5-58D44E479FEA}" sibTransId="{81672082-7CD9-452E-A1B1-D1AE165B57B4}"/>
    <dgm:cxn modelId="{54E977ED-5467-4D90-8A4B-AE7B3E20B8DF}" type="presOf" srcId="{4C794686-7D15-480B-83D7-626296179F5F}" destId="{EEB2DBF5-D187-44CF-94A3-DC179BA09CE1}" srcOrd="0" destOrd="0" presId="urn:microsoft.com/office/officeart/2005/8/layout/hList6"/>
    <dgm:cxn modelId="{47F3BC3C-982D-4D17-9F17-A94DEC32FE70}" srcId="{463194C4-7AB2-44A0-AB6F-658464BD1D64}" destId="{36293539-7D77-4495-BB7C-5A51027BD36C}" srcOrd="1" destOrd="0" parTransId="{D6FD0EF8-4F39-4EDB-9139-D3E8AE8824AF}" sibTransId="{0F65C64A-F60A-4A85-B960-FDC3D892D2B9}"/>
    <dgm:cxn modelId="{F318B49C-1320-4E14-B587-DE42BB0DA91F}" srcId="{463194C4-7AB2-44A0-AB6F-658464BD1D64}" destId="{4C794686-7D15-480B-83D7-626296179F5F}" srcOrd="3" destOrd="0" parTransId="{92931CCD-CFA6-4AAA-87C2-5426D9E959D1}" sibTransId="{1D11A4C2-B1EF-48FD-9F26-A8557E55B1EE}"/>
    <dgm:cxn modelId="{E48A1A85-5A95-4A0B-BAD9-DBDEDA5123AA}" type="presOf" srcId="{F0B57AC7-606D-4F1E-86FD-C5339CB67703}" destId="{64529E04-0A23-4663-A2C4-74C2AB447FD6}" srcOrd="0" destOrd="0" presId="urn:microsoft.com/office/officeart/2005/8/layout/hList6"/>
    <dgm:cxn modelId="{FEFD5DED-6B6C-4690-B4FD-F80E4138ABAE}" type="presOf" srcId="{F2943E4C-9824-43DD-91D2-550B622ED38F}" destId="{B7C71DE9-5D8C-406B-97C0-41B01666FF68}" srcOrd="0" destOrd="0" presId="urn:microsoft.com/office/officeart/2005/8/layout/hList6"/>
    <dgm:cxn modelId="{50AD01BB-7892-4A4B-B2AF-C3403D4EE049}" type="presOf" srcId="{769E25A6-0916-4CBA-800C-229B0EA637C8}" destId="{06C041D0-0FAF-4950-B625-21DB8D91D483}" srcOrd="0" destOrd="0" presId="urn:microsoft.com/office/officeart/2005/8/layout/hList6"/>
    <dgm:cxn modelId="{835278A6-B772-44A2-9BD6-B6D40518AE3B}" type="presOf" srcId="{2CC314D8-9F46-4165-94B0-141CB95AABD0}" destId="{61D3737B-3573-459C-89BE-38EA8C958728}" srcOrd="0" destOrd="0" presId="urn:microsoft.com/office/officeart/2005/8/layout/hList6"/>
    <dgm:cxn modelId="{AEE74B56-3AE5-4769-AAD0-3069571F80B8}" srcId="{463194C4-7AB2-44A0-AB6F-658464BD1D64}" destId="{F0B57AC7-606D-4F1E-86FD-C5339CB67703}" srcOrd="4" destOrd="0" parTransId="{71F1E2DC-0B9C-496C-9A94-BC7BD551BE2B}" sibTransId="{78F625C6-C975-4818-926F-6C735199E1CD}"/>
    <dgm:cxn modelId="{D413CA50-428A-40CF-9B73-2320486EE172}" type="presOf" srcId="{32C5729A-49F2-4E2B-8BF3-5551D549EBBB}" destId="{385D9E39-B914-40B4-994E-8ECA78B681C8}" srcOrd="0" destOrd="0" presId="urn:microsoft.com/office/officeart/2005/8/layout/hList6"/>
    <dgm:cxn modelId="{79A49F3E-6CE7-4D50-84C7-625A69477389}" srcId="{463194C4-7AB2-44A0-AB6F-658464BD1D64}" destId="{F2943E4C-9824-43DD-91D2-550B622ED38F}" srcOrd="0" destOrd="0" parTransId="{93F1AC72-EF64-4CCC-A20D-EABC8744D559}" sibTransId="{F34FE87E-C58B-4B91-9D6C-80C0DF523637}"/>
    <dgm:cxn modelId="{EF1F8822-4B87-477C-92E7-C4A72A72D784}" type="presOf" srcId="{36293539-7D77-4495-BB7C-5A51027BD36C}" destId="{A3A34AA4-6900-463B-BE72-14BB8242D529}" srcOrd="0" destOrd="0" presId="urn:microsoft.com/office/officeart/2005/8/layout/hList6"/>
    <dgm:cxn modelId="{BAE8BDCB-1165-4223-AC37-391A0773E58F}" type="presOf" srcId="{463194C4-7AB2-44A0-AB6F-658464BD1D64}" destId="{1467848D-9760-4AE6-8F42-4C9309EF24D1}" srcOrd="0" destOrd="0" presId="urn:microsoft.com/office/officeart/2005/8/layout/hList6"/>
    <dgm:cxn modelId="{52C8F6D6-534A-487A-AF19-78CCF518B248}" type="presParOf" srcId="{1467848D-9760-4AE6-8F42-4C9309EF24D1}" destId="{B7C71DE9-5D8C-406B-97C0-41B01666FF68}" srcOrd="0" destOrd="0" presId="urn:microsoft.com/office/officeart/2005/8/layout/hList6"/>
    <dgm:cxn modelId="{9481EDE1-B660-4D0E-94CE-99B9375690C0}" type="presParOf" srcId="{1467848D-9760-4AE6-8F42-4C9309EF24D1}" destId="{F1C330F5-2F15-481C-9F40-3C95EC9729FF}" srcOrd="1" destOrd="0" presId="urn:microsoft.com/office/officeart/2005/8/layout/hList6"/>
    <dgm:cxn modelId="{CFC408F6-8C9B-4937-8C80-E13FFEDF993C}" type="presParOf" srcId="{1467848D-9760-4AE6-8F42-4C9309EF24D1}" destId="{A3A34AA4-6900-463B-BE72-14BB8242D529}" srcOrd="2" destOrd="0" presId="urn:microsoft.com/office/officeart/2005/8/layout/hList6"/>
    <dgm:cxn modelId="{FB4EF9EC-5E4C-4E14-AF47-000DF131A722}" type="presParOf" srcId="{1467848D-9760-4AE6-8F42-4C9309EF24D1}" destId="{9D4764AE-57E8-4694-8D27-EC0FF589E4BD}" srcOrd="3" destOrd="0" presId="urn:microsoft.com/office/officeart/2005/8/layout/hList6"/>
    <dgm:cxn modelId="{9E35BEC0-9C3F-44DC-BB36-ABBDAD3B25F2}" type="presParOf" srcId="{1467848D-9760-4AE6-8F42-4C9309EF24D1}" destId="{61D3737B-3573-459C-89BE-38EA8C958728}" srcOrd="4" destOrd="0" presId="urn:microsoft.com/office/officeart/2005/8/layout/hList6"/>
    <dgm:cxn modelId="{F71382BF-7DF1-4675-8B28-7A934658B42B}" type="presParOf" srcId="{1467848D-9760-4AE6-8F42-4C9309EF24D1}" destId="{8DF24E39-382E-4F3B-93AE-1C5760F9E1C5}" srcOrd="5" destOrd="0" presId="urn:microsoft.com/office/officeart/2005/8/layout/hList6"/>
    <dgm:cxn modelId="{C8BB6F75-A31B-4F4A-9A25-2103453220FE}" type="presParOf" srcId="{1467848D-9760-4AE6-8F42-4C9309EF24D1}" destId="{EEB2DBF5-D187-44CF-94A3-DC179BA09CE1}" srcOrd="6" destOrd="0" presId="urn:microsoft.com/office/officeart/2005/8/layout/hList6"/>
    <dgm:cxn modelId="{06BBFB25-8991-4AC2-B28D-3EDBE2BA3C7B}" type="presParOf" srcId="{1467848D-9760-4AE6-8F42-4C9309EF24D1}" destId="{A15422F4-662C-42D6-AB18-86711D93EB70}" srcOrd="7" destOrd="0" presId="urn:microsoft.com/office/officeart/2005/8/layout/hList6"/>
    <dgm:cxn modelId="{AE3B5E6F-BC85-468E-8DDD-E78FAA3ABC3A}" type="presParOf" srcId="{1467848D-9760-4AE6-8F42-4C9309EF24D1}" destId="{64529E04-0A23-4663-A2C4-74C2AB447FD6}" srcOrd="8" destOrd="0" presId="urn:microsoft.com/office/officeart/2005/8/layout/hList6"/>
    <dgm:cxn modelId="{F1AD07FA-A3A2-4DAC-9884-8C66015CE740}" type="presParOf" srcId="{1467848D-9760-4AE6-8F42-4C9309EF24D1}" destId="{275FB2CF-1C84-4EB4-AFFB-22637EE3F2B7}" srcOrd="9" destOrd="0" presId="urn:microsoft.com/office/officeart/2005/8/layout/hList6"/>
    <dgm:cxn modelId="{AB0CF301-6A58-47E4-8913-9A88ECCD7AFA}" type="presParOf" srcId="{1467848D-9760-4AE6-8F42-4C9309EF24D1}" destId="{06C041D0-0FAF-4950-B625-21DB8D91D483}" srcOrd="10" destOrd="0" presId="urn:microsoft.com/office/officeart/2005/8/layout/hList6"/>
    <dgm:cxn modelId="{EBE78490-D81F-4155-B46B-C3DECB561EE9}" type="presParOf" srcId="{1467848D-9760-4AE6-8F42-4C9309EF24D1}" destId="{B6F1805C-1743-410F-B1C2-9A818A07E0D1}" srcOrd="11" destOrd="0" presId="urn:microsoft.com/office/officeart/2005/8/layout/hList6"/>
    <dgm:cxn modelId="{700E1B09-7AC7-42E7-BA39-48C2ADCD6E3A}" type="presParOf" srcId="{1467848D-9760-4AE6-8F42-4C9309EF24D1}" destId="{385D9E39-B914-40B4-994E-8ECA78B681C8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67630D-F557-4C9C-9CB6-AEF529B848D9}" type="doc">
      <dgm:prSet loTypeId="urn:microsoft.com/office/officeart/2005/8/layout/lProcess2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22011DF-0CBB-411E-B617-D6305DE6963C}">
      <dgm:prSet phldrT="[Text]"/>
      <dgm:spPr>
        <a:xfrm>
          <a:off x="1079" y="0"/>
          <a:ext cx="2805410" cy="3962400"/>
        </a:xfrm>
        <a:gradFill rotWithShape="0">
          <a:gsLst>
            <a:gs pos="0">
              <a:srgbClr val="8064A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gm:spPr>
      <dgm:t>
        <a:bodyPr/>
        <a:lstStyle/>
        <a:p>
          <a:r>
            <a:rPr lang="en-US" b="1" dirty="0" smtClean="0">
              <a:solidFill>
                <a:srgbClr val="5E8B46"/>
              </a:solidFill>
              <a:latin typeface="Calibri"/>
              <a:ea typeface="+mn-ea"/>
              <a:cs typeface="+mn-cs"/>
            </a:rPr>
            <a:t>ISP</a:t>
          </a:r>
          <a:r>
            <a:rPr lang="en-US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(</a:t>
          </a:r>
          <a:r>
            <a:rPr lang="en-US" b="1" dirty="0" smtClean="0">
              <a:solidFill>
                <a:srgbClr val="5E8B46"/>
              </a:solidFill>
              <a:latin typeface="Calibri"/>
              <a:ea typeface="+mn-ea"/>
              <a:cs typeface="+mn-cs"/>
            </a:rPr>
            <a:t>Internet</a:t>
          </a:r>
          <a:r>
            <a:rPr lang="en-US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b="1" dirty="0" smtClean="0">
              <a:solidFill>
                <a:srgbClr val="5E8B46"/>
              </a:solidFill>
              <a:latin typeface="Calibri"/>
              <a:ea typeface="+mn-ea"/>
              <a:cs typeface="+mn-cs"/>
            </a:rPr>
            <a:t>service</a:t>
          </a:r>
          <a:r>
            <a:rPr lang="en-US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b="1" dirty="0" smtClean="0">
              <a:solidFill>
                <a:srgbClr val="5E8B46"/>
              </a:solidFill>
              <a:latin typeface="Calibri"/>
              <a:ea typeface="+mn-ea"/>
              <a:cs typeface="+mn-cs"/>
            </a:rPr>
            <a:t>provider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)</a:t>
          </a:r>
          <a:endParaRPr 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DC09494B-EA87-442D-BD5D-6115DB0CE4BC}" type="parTrans" cxnId="{D5B4ECEF-30DC-40B7-BE0D-0D5496963203}">
      <dgm:prSet/>
      <dgm:spPr/>
      <dgm:t>
        <a:bodyPr/>
        <a:lstStyle/>
        <a:p>
          <a:endParaRPr lang="en-US"/>
        </a:p>
      </dgm:t>
    </dgm:pt>
    <dgm:pt modelId="{E56C8D3A-EE4E-4768-A99A-5DBC9DA4B9D8}" type="sibTrans" cxnId="{D5B4ECEF-30DC-40B7-BE0D-0D5496963203}">
      <dgm:prSet/>
      <dgm:spPr/>
      <dgm:t>
        <a:bodyPr/>
        <a:lstStyle/>
        <a:p>
          <a:endParaRPr lang="en-US"/>
        </a:p>
      </dgm:t>
    </dgm:pt>
    <dgm:pt modelId="{429AEDDC-7DED-44F6-8D80-38B30B30B133}">
      <dgm:prSet phldrT="[Text]"/>
      <dgm:spPr>
        <a:xfrm>
          <a:off x="3016894" y="0"/>
          <a:ext cx="2805410" cy="3962400"/>
        </a:xfrm>
        <a:gradFill rotWithShape="0">
          <a:gsLst>
            <a:gs pos="0">
              <a:srgbClr val="8064A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gm:spPr>
      <dgm:t>
        <a:bodyPr/>
        <a:lstStyle/>
        <a:p>
          <a:r>
            <a:rPr lang="en-US" b="1" dirty="0" smtClean="0">
              <a:solidFill>
                <a:srgbClr val="5E8B46"/>
              </a:solidFill>
              <a:latin typeface="Calibri"/>
              <a:ea typeface="+mn-ea"/>
              <a:cs typeface="+mn-cs"/>
            </a:rPr>
            <a:t>Online service provider 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(</a:t>
          </a:r>
          <a:r>
            <a:rPr lang="en-US" b="1" dirty="0" smtClean="0">
              <a:solidFill>
                <a:srgbClr val="5E8B46"/>
              </a:solidFill>
              <a:latin typeface="Calibri"/>
              <a:ea typeface="+mn-ea"/>
              <a:cs typeface="+mn-cs"/>
            </a:rPr>
            <a:t>OSP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)</a:t>
          </a:r>
          <a:endParaRPr lang="en-US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8CDA3ABC-A000-4FBE-B619-1B2123830CAE}" type="parTrans" cxnId="{6CBDBFF1-4C6B-41BF-99CA-1C319DA2F108}">
      <dgm:prSet/>
      <dgm:spPr/>
      <dgm:t>
        <a:bodyPr/>
        <a:lstStyle/>
        <a:p>
          <a:endParaRPr lang="en-US"/>
        </a:p>
      </dgm:t>
    </dgm:pt>
    <dgm:pt modelId="{B16C41B3-443B-44A6-BFC8-1123B41AAC78}" type="sibTrans" cxnId="{6CBDBFF1-4C6B-41BF-99CA-1C319DA2F108}">
      <dgm:prSet/>
      <dgm:spPr/>
      <dgm:t>
        <a:bodyPr/>
        <a:lstStyle/>
        <a:p>
          <a:endParaRPr lang="en-US"/>
        </a:p>
      </dgm:t>
    </dgm:pt>
    <dgm:pt modelId="{814B16FD-5588-4CBE-B476-DD6B4BC65978}">
      <dgm:prSet phldrT="[Text]"/>
      <dgm:spPr>
        <a:xfrm>
          <a:off x="6032710" y="0"/>
          <a:ext cx="2805410" cy="3962400"/>
        </a:xfrm>
        <a:gradFill rotWithShape="0">
          <a:gsLst>
            <a:gs pos="0">
              <a:srgbClr val="8064A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gm:spPr>
      <dgm:t>
        <a:bodyPr/>
        <a:lstStyle/>
        <a:p>
          <a:r>
            <a:rPr lang="en-US" b="1" dirty="0" smtClean="0">
              <a:solidFill>
                <a:srgbClr val="5E8B46"/>
              </a:solidFill>
              <a:latin typeface="Calibri"/>
              <a:ea typeface="+mn-ea"/>
              <a:cs typeface="+mn-cs"/>
            </a:rPr>
            <a:t>Wireless Internet service provider </a:t>
          </a:r>
          <a:r>
            <a:rPr lang="en-US" b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(WISP)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423E7935-F6F8-469A-A527-22BC276167FB}" type="parTrans" cxnId="{CE0B89D6-6D9D-43BE-934A-1EF90F44BC00}">
      <dgm:prSet/>
      <dgm:spPr/>
      <dgm:t>
        <a:bodyPr/>
        <a:lstStyle/>
        <a:p>
          <a:endParaRPr lang="en-US"/>
        </a:p>
      </dgm:t>
    </dgm:pt>
    <dgm:pt modelId="{698A7034-F462-4D7B-836C-E138760C9C03}" type="sibTrans" cxnId="{CE0B89D6-6D9D-43BE-934A-1EF90F44BC00}">
      <dgm:prSet/>
      <dgm:spPr/>
      <dgm:t>
        <a:bodyPr/>
        <a:lstStyle/>
        <a:p>
          <a:endParaRPr lang="en-US"/>
        </a:p>
      </dgm:t>
    </dgm:pt>
    <dgm:pt modelId="{0C6C1D09-A73E-4B53-9B8F-0D85375525C1}">
      <dgm:prSet phldrT="[Text]"/>
      <dgm:spPr>
        <a:xfrm>
          <a:off x="281620" y="1189880"/>
          <a:ext cx="2244328" cy="1194717"/>
        </a:xfr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b="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Regional ISPs provide Internet access to a specific geographical area</a:t>
          </a:r>
          <a:endParaRPr lang="en-US" b="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9F93F08F-6D37-456F-A782-25404FAC503D}" type="parTrans" cxnId="{40C7A75B-C86B-4359-9DAB-478BEF7376F1}">
      <dgm:prSet/>
      <dgm:spPr/>
      <dgm:t>
        <a:bodyPr/>
        <a:lstStyle/>
        <a:p>
          <a:endParaRPr lang="en-US"/>
        </a:p>
      </dgm:t>
    </dgm:pt>
    <dgm:pt modelId="{4E68D2D7-B122-4A27-86B9-F438ED818160}" type="sibTrans" cxnId="{40C7A75B-C86B-4359-9DAB-478BEF7376F1}">
      <dgm:prSet/>
      <dgm:spPr/>
      <dgm:t>
        <a:bodyPr/>
        <a:lstStyle/>
        <a:p>
          <a:endParaRPr lang="en-US"/>
        </a:p>
      </dgm:t>
    </dgm:pt>
    <dgm:pt modelId="{74407EC6-EC64-40F8-B685-BC322A185E78}">
      <dgm:prSet phldrT="[Text]"/>
      <dgm:spPr>
        <a:xfrm>
          <a:off x="281620" y="2568401"/>
          <a:ext cx="2244328" cy="1194717"/>
        </a:xfr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b="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National ISPs provide Internet access in cities and towns nationwide</a:t>
          </a:r>
          <a:endParaRPr lang="en-US" b="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78873E31-D12D-4F0C-9918-CB7F20D054A4}" type="parTrans" cxnId="{A20729FB-EC00-4172-A39F-11137788BB86}">
      <dgm:prSet/>
      <dgm:spPr/>
      <dgm:t>
        <a:bodyPr/>
        <a:lstStyle/>
        <a:p>
          <a:endParaRPr lang="en-US"/>
        </a:p>
      </dgm:t>
    </dgm:pt>
    <dgm:pt modelId="{8BF28A09-6DBE-48BE-8C31-21328F1E10FE}" type="sibTrans" cxnId="{A20729FB-EC00-4172-A39F-11137788BB86}">
      <dgm:prSet/>
      <dgm:spPr/>
      <dgm:t>
        <a:bodyPr/>
        <a:lstStyle/>
        <a:p>
          <a:endParaRPr lang="en-US"/>
        </a:p>
      </dgm:t>
    </dgm:pt>
    <dgm:pt modelId="{880AA8DB-F6EE-45AC-B5CD-0602A8DFA783}">
      <dgm:prSet phldrT="[Text]"/>
      <dgm:spPr>
        <a:xfrm>
          <a:off x="3297435" y="1189880"/>
          <a:ext cx="2244328" cy="1194717"/>
        </a:xfr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b="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Has many members-only features</a:t>
          </a:r>
          <a:endParaRPr lang="en-US" b="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3C8E311-1563-4505-852D-66D174C8FDA7}" type="parTrans" cxnId="{261886AA-5FF0-461D-B236-3519987B9397}">
      <dgm:prSet/>
      <dgm:spPr/>
      <dgm:t>
        <a:bodyPr/>
        <a:lstStyle/>
        <a:p>
          <a:endParaRPr lang="en-US"/>
        </a:p>
      </dgm:t>
    </dgm:pt>
    <dgm:pt modelId="{CF3AAA2E-3874-45E4-B469-0E5D83E17F6E}" type="sibTrans" cxnId="{261886AA-5FF0-461D-B236-3519987B9397}">
      <dgm:prSet/>
      <dgm:spPr/>
      <dgm:t>
        <a:bodyPr/>
        <a:lstStyle/>
        <a:p>
          <a:endParaRPr lang="en-US"/>
        </a:p>
      </dgm:t>
    </dgm:pt>
    <dgm:pt modelId="{6E1510E6-B825-4CD8-BAB0-560AF81EBC86}">
      <dgm:prSet phldrT="[Text]"/>
      <dgm:spPr>
        <a:xfrm>
          <a:off x="3297435" y="2568401"/>
          <a:ext cx="2244328" cy="1194717"/>
        </a:xfr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b="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Popular OSPs include AOL (America Online) and MSN (Microsoft Network)</a:t>
          </a:r>
          <a:endParaRPr lang="en-US" b="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7D5FE205-8D0B-4D85-ADBB-CC7E751EC566}" type="parTrans" cxnId="{DDB2D8EC-69EB-4A8E-A8C2-2280B8B32EC8}">
      <dgm:prSet/>
      <dgm:spPr/>
      <dgm:t>
        <a:bodyPr/>
        <a:lstStyle/>
        <a:p>
          <a:endParaRPr lang="en-US"/>
        </a:p>
      </dgm:t>
    </dgm:pt>
    <dgm:pt modelId="{72324B23-603F-4431-945E-B170259F8572}" type="sibTrans" cxnId="{DDB2D8EC-69EB-4A8E-A8C2-2280B8B32EC8}">
      <dgm:prSet/>
      <dgm:spPr/>
      <dgm:t>
        <a:bodyPr/>
        <a:lstStyle/>
        <a:p>
          <a:endParaRPr lang="en-US"/>
        </a:p>
      </dgm:t>
    </dgm:pt>
    <dgm:pt modelId="{3358FB96-6016-4EFF-9339-3B6B77CAEC37}">
      <dgm:prSet phldrT="[Text]"/>
      <dgm:spPr>
        <a:xfrm>
          <a:off x="6313251" y="1189880"/>
          <a:ext cx="2244328" cy="1194717"/>
        </a:xfr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b="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Provides wireless Internet access to computers and mobile devices</a:t>
          </a:r>
          <a:endParaRPr lang="en-US" b="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99847964-D670-4774-B46A-6CF5498834BB}" type="parTrans" cxnId="{85427BE8-3D76-4419-ADD0-1B1D2B6B1C56}">
      <dgm:prSet/>
      <dgm:spPr/>
      <dgm:t>
        <a:bodyPr/>
        <a:lstStyle/>
        <a:p>
          <a:endParaRPr lang="en-US"/>
        </a:p>
      </dgm:t>
    </dgm:pt>
    <dgm:pt modelId="{67F1793D-25F8-4D1B-B618-83E40E623845}" type="sibTrans" cxnId="{85427BE8-3D76-4419-ADD0-1B1D2B6B1C56}">
      <dgm:prSet/>
      <dgm:spPr/>
      <dgm:t>
        <a:bodyPr/>
        <a:lstStyle/>
        <a:p>
          <a:endParaRPr lang="en-US"/>
        </a:p>
      </dgm:t>
    </dgm:pt>
    <dgm:pt modelId="{3ED663DE-8F90-4482-A9F6-5DA5AEC7AF3D}">
      <dgm:prSet phldrT="[Text]"/>
      <dgm:spPr>
        <a:xfrm>
          <a:off x="6313251" y="2568401"/>
          <a:ext cx="2244328" cy="1194717"/>
        </a:xfr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n-US" b="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May require a wireless modem</a:t>
          </a:r>
          <a:endParaRPr lang="en-US" b="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9C96B2EE-048E-4BFB-BB3E-25829B15EB4B}" type="parTrans" cxnId="{070459FF-2C8C-43F4-A041-E6FD74BA6CFE}">
      <dgm:prSet/>
      <dgm:spPr/>
      <dgm:t>
        <a:bodyPr/>
        <a:lstStyle/>
        <a:p>
          <a:endParaRPr lang="en-US"/>
        </a:p>
      </dgm:t>
    </dgm:pt>
    <dgm:pt modelId="{CF58AEE9-85CF-4292-9A09-258CAFCC792C}" type="sibTrans" cxnId="{070459FF-2C8C-43F4-A041-E6FD74BA6CFE}">
      <dgm:prSet/>
      <dgm:spPr/>
      <dgm:t>
        <a:bodyPr/>
        <a:lstStyle/>
        <a:p>
          <a:endParaRPr lang="en-US"/>
        </a:p>
      </dgm:t>
    </dgm:pt>
    <dgm:pt modelId="{55020A98-8776-4AF2-BFEE-F89F35C88D85}" type="pres">
      <dgm:prSet presAssocID="{4067630D-F557-4C9C-9CB6-AEF529B848D9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5FC3CA-D8D1-4F49-9717-48C2B534B177}" type="pres">
      <dgm:prSet presAssocID="{F22011DF-0CBB-411E-B617-D6305DE6963C}" presName="compNode" presStyleCnt="0"/>
      <dgm:spPr/>
    </dgm:pt>
    <dgm:pt modelId="{6E256739-41B1-4D53-87C7-E515049B9AF2}" type="pres">
      <dgm:prSet presAssocID="{F22011DF-0CBB-411E-B617-D6305DE6963C}" presName="aNode" presStyleLbl="bgShp" presStyleIdx="0" presStyleCnt="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6C195F56-E249-44F6-8329-9F50F4EA884A}" type="pres">
      <dgm:prSet presAssocID="{F22011DF-0CBB-411E-B617-D6305DE6963C}" presName="textNode" presStyleLbl="bgShp" presStyleIdx="0" presStyleCnt="3"/>
      <dgm:spPr/>
      <dgm:t>
        <a:bodyPr/>
        <a:lstStyle/>
        <a:p>
          <a:endParaRPr lang="en-US"/>
        </a:p>
      </dgm:t>
    </dgm:pt>
    <dgm:pt modelId="{6308D566-9389-492D-8CEC-C97ECDD01818}" type="pres">
      <dgm:prSet presAssocID="{F22011DF-0CBB-411E-B617-D6305DE6963C}" presName="compChildNode" presStyleCnt="0"/>
      <dgm:spPr/>
    </dgm:pt>
    <dgm:pt modelId="{2BBA7DDD-557A-4E6B-ABB0-2C9B25EA93F2}" type="pres">
      <dgm:prSet presAssocID="{F22011DF-0CBB-411E-B617-D6305DE6963C}" presName="theInnerList" presStyleCnt="0"/>
      <dgm:spPr/>
    </dgm:pt>
    <dgm:pt modelId="{3DCBB954-5558-42C8-BB79-F1DF5F8EF315}" type="pres">
      <dgm:prSet presAssocID="{0C6C1D09-A73E-4B53-9B8F-0D85375525C1}" presName="childNode" presStyleLbl="node1" presStyleIdx="0" presStyleCnt="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02FF3004-DBB0-4CFC-BB21-5FB3B497CEE9}" type="pres">
      <dgm:prSet presAssocID="{0C6C1D09-A73E-4B53-9B8F-0D85375525C1}" presName="aSpace2" presStyleCnt="0"/>
      <dgm:spPr/>
    </dgm:pt>
    <dgm:pt modelId="{688407B3-870A-413E-AEB0-7952DEA915CA}" type="pres">
      <dgm:prSet presAssocID="{74407EC6-EC64-40F8-B685-BC322A185E78}" presName="childNode" presStyleLbl="node1" presStyleIdx="1" presStyleCnt="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2424FD19-39B4-4926-AFC4-6FC1ABE71FBB}" type="pres">
      <dgm:prSet presAssocID="{F22011DF-0CBB-411E-B617-D6305DE6963C}" presName="aSpace" presStyleCnt="0"/>
      <dgm:spPr/>
    </dgm:pt>
    <dgm:pt modelId="{36561708-202A-4189-B282-6BB91EFFCEC3}" type="pres">
      <dgm:prSet presAssocID="{429AEDDC-7DED-44F6-8D80-38B30B30B133}" presName="compNode" presStyleCnt="0"/>
      <dgm:spPr/>
    </dgm:pt>
    <dgm:pt modelId="{A0AC26D1-6C67-41AE-920F-093138F7D11B}" type="pres">
      <dgm:prSet presAssocID="{429AEDDC-7DED-44F6-8D80-38B30B30B133}" presName="aNode" presStyleLbl="bgShp" presStyleIdx="1" presStyleCnt="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3ED4444F-0DC2-4298-A4AB-9D8E22BE6F5B}" type="pres">
      <dgm:prSet presAssocID="{429AEDDC-7DED-44F6-8D80-38B30B30B133}" presName="textNode" presStyleLbl="bgShp" presStyleIdx="1" presStyleCnt="3"/>
      <dgm:spPr/>
      <dgm:t>
        <a:bodyPr/>
        <a:lstStyle/>
        <a:p>
          <a:endParaRPr lang="en-US"/>
        </a:p>
      </dgm:t>
    </dgm:pt>
    <dgm:pt modelId="{13BAF511-5075-40D6-8D9E-C3B73BB3C490}" type="pres">
      <dgm:prSet presAssocID="{429AEDDC-7DED-44F6-8D80-38B30B30B133}" presName="compChildNode" presStyleCnt="0"/>
      <dgm:spPr/>
    </dgm:pt>
    <dgm:pt modelId="{5905ACAE-10B2-4C03-9D42-15A167F7414F}" type="pres">
      <dgm:prSet presAssocID="{429AEDDC-7DED-44F6-8D80-38B30B30B133}" presName="theInnerList" presStyleCnt="0"/>
      <dgm:spPr/>
    </dgm:pt>
    <dgm:pt modelId="{3BBE8AF3-FE71-4A42-AF10-ACED48EB2595}" type="pres">
      <dgm:prSet presAssocID="{880AA8DB-F6EE-45AC-B5CD-0602A8DFA783}" presName="childNode" presStyleLbl="node1" presStyleIdx="2" presStyleCnt="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BEADC970-C55F-4431-BE1A-D0059722DC6D}" type="pres">
      <dgm:prSet presAssocID="{880AA8DB-F6EE-45AC-B5CD-0602A8DFA783}" presName="aSpace2" presStyleCnt="0"/>
      <dgm:spPr/>
    </dgm:pt>
    <dgm:pt modelId="{A2C4E411-7538-44F0-8A6A-657C6E88AE0F}" type="pres">
      <dgm:prSet presAssocID="{6E1510E6-B825-4CD8-BAB0-560AF81EBC86}" presName="childNode" presStyleLbl="node1" presStyleIdx="3" presStyleCnt="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BDE5163F-D614-4CB8-841B-B40FEBD5EB35}" type="pres">
      <dgm:prSet presAssocID="{429AEDDC-7DED-44F6-8D80-38B30B30B133}" presName="aSpace" presStyleCnt="0"/>
      <dgm:spPr/>
    </dgm:pt>
    <dgm:pt modelId="{F7FE1343-32DB-4A2E-98CF-F63F0E71A7E4}" type="pres">
      <dgm:prSet presAssocID="{814B16FD-5588-4CBE-B476-DD6B4BC65978}" presName="compNode" presStyleCnt="0"/>
      <dgm:spPr/>
    </dgm:pt>
    <dgm:pt modelId="{2D1BCE61-60E2-44F1-9FFE-3518CD3D549F}" type="pres">
      <dgm:prSet presAssocID="{814B16FD-5588-4CBE-B476-DD6B4BC65978}" presName="aNode" presStyleLbl="bgShp" presStyleIdx="2" presStyleCnt="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031C1EA-D33E-4AF4-B9D0-0B72ED5F8F5C}" type="pres">
      <dgm:prSet presAssocID="{814B16FD-5588-4CBE-B476-DD6B4BC65978}" presName="textNode" presStyleLbl="bgShp" presStyleIdx="2" presStyleCnt="3"/>
      <dgm:spPr/>
      <dgm:t>
        <a:bodyPr/>
        <a:lstStyle/>
        <a:p>
          <a:endParaRPr lang="en-US"/>
        </a:p>
      </dgm:t>
    </dgm:pt>
    <dgm:pt modelId="{FAF4C9E7-6987-437B-BBFA-E6903E27A17B}" type="pres">
      <dgm:prSet presAssocID="{814B16FD-5588-4CBE-B476-DD6B4BC65978}" presName="compChildNode" presStyleCnt="0"/>
      <dgm:spPr/>
    </dgm:pt>
    <dgm:pt modelId="{0EA87A62-405A-43D4-9020-F4BF2CAE4250}" type="pres">
      <dgm:prSet presAssocID="{814B16FD-5588-4CBE-B476-DD6B4BC65978}" presName="theInnerList" presStyleCnt="0"/>
      <dgm:spPr/>
    </dgm:pt>
    <dgm:pt modelId="{D6FEC755-65FB-41D5-BF4D-EC210202EC92}" type="pres">
      <dgm:prSet presAssocID="{3358FB96-6016-4EFF-9339-3B6B77CAEC37}" presName="childNode" presStyleLbl="node1" presStyleIdx="4" presStyleCnt="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550C4993-876A-4200-A9CE-C20EF4813A45}" type="pres">
      <dgm:prSet presAssocID="{3358FB96-6016-4EFF-9339-3B6B77CAEC37}" presName="aSpace2" presStyleCnt="0"/>
      <dgm:spPr/>
    </dgm:pt>
    <dgm:pt modelId="{990BB9EF-BAB9-4293-9457-C44C9646CDDD}" type="pres">
      <dgm:prSet presAssocID="{3ED663DE-8F90-4482-A9F6-5DA5AEC7AF3D}" presName="childNode" presStyleLbl="node1" presStyleIdx="5" presStyleCnt="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</dgm:ptLst>
  <dgm:cxnLst>
    <dgm:cxn modelId="{A20729FB-EC00-4172-A39F-11137788BB86}" srcId="{F22011DF-0CBB-411E-B617-D6305DE6963C}" destId="{74407EC6-EC64-40F8-B685-BC322A185E78}" srcOrd="1" destOrd="0" parTransId="{78873E31-D12D-4F0C-9918-CB7F20D054A4}" sibTransId="{8BF28A09-6DBE-48BE-8C31-21328F1E10FE}"/>
    <dgm:cxn modelId="{668DC1CB-9A06-46C6-A0B1-8FFA66EF19AE}" type="presOf" srcId="{3358FB96-6016-4EFF-9339-3B6B77CAEC37}" destId="{D6FEC755-65FB-41D5-BF4D-EC210202EC92}" srcOrd="0" destOrd="0" presId="urn:microsoft.com/office/officeart/2005/8/layout/lProcess2"/>
    <dgm:cxn modelId="{9F96FAAB-2793-4089-8D4A-EB5D60435641}" type="presOf" srcId="{814B16FD-5588-4CBE-B476-DD6B4BC65978}" destId="{2D1BCE61-60E2-44F1-9FFE-3518CD3D549F}" srcOrd="0" destOrd="0" presId="urn:microsoft.com/office/officeart/2005/8/layout/lProcess2"/>
    <dgm:cxn modelId="{40C7A75B-C86B-4359-9DAB-478BEF7376F1}" srcId="{F22011DF-0CBB-411E-B617-D6305DE6963C}" destId="{0C6C1D09-A73E-4B53-9B8F-0D85375525C1}" srcOrd="0" destOrd="0" parTransId="{9F93F08F-6D37-456F-A782-25404FAC503D}" sibTransId="{4E68D2D7-B122-4A27-86B9-F438ED818160}"/>
    <dgm:cxn modelId="{BC36140D-1A49-4B95-B58C-E0D16E7535AB}" type="presOf" srcId="{0C6C1D09-A73E-4B53-9B8F-0D85375525C1}" destId="{3DCBB954-5558-42C8-BB79-F1DF5F8EF315}" srcOrd="0" destOrd="0" presId="urn:microsoft.com/office/officeart/2005/8/layout/lProcess2"/>
    <dgm:cxn modelId="{85427BE8-3D76-4419-ADD0-1B1D2B6B1C56}" srcId="{814B16FD-5588-4CBE-B476-DD6B4BC65978}" destId="{3358FB96-6016-4EFF-9339-3B6B77CAEC37}" srcOrd="0" destOrd="0" parTransId="{99847964-D670-4774-B46A-6CF5498834BB}" sibTransId="{67F1793D-25F8-4D1B-B618-83E40E623845}"/>
    <dgm:cxn modelId="{DDB2D8EC-69EB-4A8E-A8C2-2280B8B32EC8}" srcId="{429AEDDC-7DED-44F6-8D80-38B30B30B133}" destId="{6E1510E6-B825-4CD8-BAB0-560AF81EBC86}" srcOrd="1" destOrd="0" parTransId="{7D5FE205-8D0B-4D85-ADBB-CC7E751EC566}" sibTransId="{72324B23-603F-4431-945E-B170259F8572}"/>
    <dgm:cxn modelId="{671C2AF6-295F-4A80-B443-6536F57912CF}" type="presOf" srcId="{74407EC6-EC64-40F8-B685-BC322A185E78}" destId="{688407B3-870A-413E-AEB0-7952DEA915CA}" srcOrd="0" destOrd="0" presId="urn:microsoft.com/office/officeart/2005/8/layout/lProcess2"/>
    <dgm:cxn modelId="{868F03D1-F441-486D-A453-C6A5D6B2E8B2}" type="presOf" srcId="{F22011DF-0CBB-411E-B617-D6305DE6963C}" destId="{6C195F56-E249-44F6-8329-9F50F4EA884A}" srcOrd="1" destOrd="0" presId="urn:microsoft.com/office/officeart/2005/8/layout/lProcess2"/>
    <dgm:cxn modelId="{6CBDBFF1-4C6B-41BF-99CA-1C319DA2F108}" srcId="{4067630D-F557-4C9C-9CB6-AEF529B848D9}" destId="{429AEDDC-7DED-44F6-8D80-38B30B30B133}" srcOrd="1" destOrd="0" parTransId="{8CDA3ABC-A000-4FBE-B619-1B2123830CAE}" sibTransId="{B16C41B3-443B-44A6-BFC8-1123B41AAC78}"/>
    <dgm:cxn modelId="{1DE7A84F-6A32-4B7D-AA0A-862D14C9AD87}" type="presOf" srcId="{814B16FD-5588-4CBE-B476-DD6B4BC65978}" destId="{5031C1EA-D33E-4AF4-B9D0-0B72ED5F8F5C}" srcOrd="1" destOrd="0" presId="urn:microsoft.com/office/officeart/2005/8/layout/lProcess2"/>
    <dgm:cxn modelId="{9B96E106-1075-4863-9913-FD8843FE1506}" type="presOf" srcId="{4067630D-F557-4C9C-9CB6-AEF529B848D9}" destId="{55020A98-8776-4AF2-BFEE-F89F35C88D85}" srcOrd="0" destOrd="0" presId="urn:microsoft.com/office/officeart/2005/8/layout/lProcess2"/>
    <dgm:cxn modelId="{F1303E40-8A0C-4901-BDB5-4BB2FE0E5D87}" type="presOf" srcId="{880AA8DB-F6EE-45AC-B5CD-0602A8DFA783}" destId="{3BBE8AF3-FE71-4A42-AF10-ACED48EB2595}" srcOrd="0" destOrd="0" presId="urn:microsoft.com/office/officeart/2005/8/layout/lProcess2"/>
    <dgm:cxn modelId="{070459FF-2C8C-43F4-A041-E6FD74BA6CFE}" srcId="{814B16FD-5588-4CBE-B476-DD6B4BC65978}" destId="{3ED663DE-8F90-4482-A9F6-5DA5AEC7AF3D}" srcOrd="1" destOrd="0" parTransId="{9C96B2EE-048E-4BFB-BB3E-25829B15EB4B}" sibTransId="{CF58AEE9-85CF-4292-9A09-258CAFCC792C}"/>
    <dgm:cxn modelId="{F100EC2B-3434-41A0-90C1-CEA3C673C5A7}" type="presOf" srcId="{429AEDDC-7DED-44F6-8D80-38B30B30B133}" destId="{A0AC26D1-6C67-41AE-920F-093138F7D11B}" srcOrd="0" destOrd="0" presId="urn:microsoft.com/office/officeart/2005/8/layout/lProcess2"/>
    <dgm:cxn modelId="{26292FE3-0816-47E0-A610-4B4FCD6DA499}" type="presOf" srcId="{6E1510E6-B825-4CD8-BAB0-560AF81EBC86}" destId="{A2C4E411-7538-44F0-8A6A-657C6E88AE0F}" srcOrd="0" destOrd="0" presId="urn:microsoft.com/office/officeart/2005/8/layout/lProcess2"/>
    <dgm:cxn modelId="{6ADAA155-B9E8-428B-9CFE-5EAE2755DF13}" type="presOf" srcId="{429AEDDC-7DED-44F6-8D80-38B30B30B133}" destId="{3ED4444F-0DC2-4298-A4AB-9D8E22BE6F5B}" srcOrd="1" destOrd="0" presId="urn:microsoft.com/office/officeart/2005/8/layout/lProcess2"/>
    <dgm:cxn modelId="{261886AA-5FF0-461D-B236-3519987B9397}" srcId="{429AEDDC-7DED-44F6-8D80-38B30B30B133}" destId="{880AA8DB-F6EE-45AC-B5CD-0602A8DFA783}" srcOrd="0" destOrd="0" parTransId="{33C8E311-1563-4505-852D-66D174C8FDA7}" sibTransId="{CF3AAA2E-3874-45E4-B469-0E5D83E17F6E}"/>
    <dgm:cxn modelId="{10223811-D60B-420E-81F7-AF8DFA63919D}" type="presOf" srcId="{3ED663DE-8F90-4482-A9F6-5DA5AEC7AF3D}" destId="{990BB9EF-BAB9-4293-9457-C44C9646CDDD}" srcOrd="0" destOrd="0" presId="urn:microsoft.com/office/officeart/2005/8/layout/lProcess2"/>
    <dgm:cxn modelId="{CE0B89D6-6D9D-43BE-934A-1EF90F44BC00}" srcId="{4067630D-F557-4C9C-9CB6-AEF529B848D9}" destId="{814B16FD-5588-4CBE-B476-DD6B4BC65978}" srcOrd="2" destOrd="0" parTransId="{423E7935-F6F8-469A-A527-22BC276167FB}" sibTransId="{698A7034-F462-4D7B-836C-E138760C9C03}"/>
    <dgm:cxn modelId="{D5B4ECEF-30DC-40B7-BE0D-0D5496963203}" srcId="{4067630D-F557-4C9C-9CB6-AEF529B848D9}" destId="{F22011DF-0CBB-411E-B617-D6305DE6963C}" srcOrd="0" destOrd="0" parTransId="{DC09494B-EA87-442D-BD5D-6115DB0CE4BC}" sibTransId="{E56C8D3A-EE4E-4768-A99A-5DBC9DA4B9D8}"/>
    <dgm:cxn modelId="{29FF39E2-E744-43F2-9899-BE195CD0C866}" type="presOf" srcId="{F22011DF-0CBB-411E-B617-D6305DE6963C}" destId="{6E256739-41B1-4D53-87C7-E515049B9AF2}" srcOrd="0" destOrd="0" presId="urn:microsoft.com/office/officeart/2005/8/layout/lProcess2"/>
    <dgm:cxn modelId="{B85804B4-5C8C-4670-A3EF-37586EB3EFC0}" type="presParOf" srcId="{55020A98-8776-4AF2-BFEE-F89F35C88D85}" destId="{575FC3CA-D8D1-4F49-9717-48C2B534B177}" srcOrd="0" destOrd="0" presId="urn:microsoft.com/office/officeart/2005/8/layout/lProcess2"/>
    <dgm:cxn modelId="{65B663FC-1FA6-4ADB-BBA3-23B431E031D6}" type="presParOf" srcId="{575FC3CA-D8D1-4F49-9717-48C2B534B177}" destId="{6E256739-41B1-4D53-87C7-E515049B9AF2}" srcOrd="0" destOrd="0" presId="urn:microsoft.com/office/officeart/2005/8/layout/lProcess2"/>
    <dgm:cxn modelId="{968BCD2A-FEB3-4317-B2B5-4D9E9B06D7E7}" type="presParOf" srcId="{575FC3CA-D8D1-4F49-9717-48C2B534B177}" destId="{6C195F56-E249-44F6-8329-9F50F4EA884A}" srcOrd="1" destOrd="0" presId="urn:microsoft.com/office/officeart/2005/8/layout/lProcess2"/>
    <dgm:cxn modelId="{FD28C82F-A98D-4F6F-B533-89EC89C90DDC}" type="presParOf" srcId="{575FC3CA-D8D1-4F49-9717-48C2B534B177}" destId="{6308D566-9389-492D-8CEC-C97ECDD01818}" srcOrd="2" destOrd="0" presId="urn:microsoft.com/office/officeart/2005/8/layout/lProcess2"/>
    <dgm:cxn modelId="{CA363FF0-F0ED-4E55-B75A-321F94CDAFD1}" type="presParOf" srcId="{6308D566-9389-492D-8CEC-C97ECDD01818}" destId="{2BBA7DDD-557A-4E6B-ABB0-2C9B25EA93F2}" srcOrd="0" destOrd="0" presId="urn:microsoft.com/office/officeart/2005/8/layout/lProcess2"/>
    <dgm:cxn modelId="{350D426D-1DB8-4249-9C57-5063EFE4B6F4}" type="presParOf" srcId="{2BBA7DDD-557A-4E6B-ABB0-2C9B25EA93F2}" destId="{3DCBB954-5558-42C8-BB79-F1DF5F8EF315}" srcOrd="0" destOrd="0" presId="urn:microsoft.com/office/officeart/2005/8/layout/lProcess2"/>
    <dgm:cxn modelId="{E7D20CB8-4B92-4996-A1C1-2F35A03CF6A2}" type="presParOf" srcId="{2BBA7DDD-557A-4E6B-ABB0-2C9B25EA93F2}" destId="{02FF3004-DBB0-4CFC-BB21-5FB3B497CEE9}" srcOrd="1" destOrd="0" presId="urn:microsoft.com/office/officeart/2005/8/layout/lProcess2"/>
    <dgm:cxn modelId="{EF7F3C59-6D9E-466A-818F-204AB738959A}" type="presParOf" srcId="{2BBA7DDD-557A-4E6B-ABB0-2C9B25EA93F2}" destId="{688407B3-870A-413E-AEB0-7952DEA915CA}" srcOrd="2" destOrd="0" presId="urn:microsoft.com/office/officeart/2005/8/layout/lProcess2"/>
    <dgm:cxn modelId="{843097B7-D6F4-4E09-B24A-D41140E30BBE}" type="presParOf" srcId="{55020A98-8776-4AF2-BFEE-F89F35C88D85}" destId="{2424FD19-39B4-4926-AFC4-6FC1ABE71FBB}" srcOrd="1" destOrd="0" presId="urn:microsoft.com/office/officeart/2005/8/layout/lProcess2"/>
    <dgm:cxn modelId="{AC78BFC0-2E89-4147-9B95-F3629B47C638}" type="presParOf" srcId="{55020A98-8776-4AF2-BFEE-F89F35C88D85}" destId="{36561708-202A-4189-B282-6BB91EFFCEC3}" srcOrd="2" destOrd="0" presId="urn:microsoft.com/office/officeart/2005/8/layout/lProcess2"/>
    <dgm:cxn modelId="{2D98E4D6-32C5-42E7-B465-34438A227464}" type="presParOf" srcId="{36561708-202A-4189-B282-6BB91EFFCEC3}" destId="{A0AC26D1-6C67-41AE-920F-093138F7D11B}" srcOrd="0" destOrd="0" presId="urn:microsoft.com/office/officeart/2005/8/layout/lProcess2"/>
    <dgm:cxn modelId="{7C0CD109-6CD0-4819-A14C-E3E44BFD271F}" type="presParOf" srcId="{36561708-202A-4189-B282-6BB91EFFCEC3}" destId="{3ED4444F-0DC2-4298-A4AB-9D8E22BE6F5B}" srcOrd="1" destOrd="0" presId="urn:microsoft.com/office/officeart/2005/8/layout/lProcess2"/>
    <dgm:cxn modelId="{350E4B24-F9A3-4DC2-B71E-D38760D90497}" type="presParOf" srcId="{36561708-202A-4189-B282-6BB91EFFCEC3}" destId="{13BAF511-5075-40D6-8D9E-C3B73BB3C490}" srcOrd="2" destOrd="0" presId="urn:microsoft.com/office/officeart/2005/8/layout/lProcess2"/>
    <dgm:cxn modelId="{F32C83ED-15CB-495E-B91B-438397BFE659}" type="presParOf" srcId="{13BAF511-5075-40D6-8D9E-C3B73BB3C490}" destId="{5905ACAE-10B2-4C03-9D42-15A167F7414F}" srcOrd="0" destOrd="0" presId="urn:microsoft.com/office/officeart/2005/8/layout/lProcess2"/>
    <dgm:cxn modelId="{6A10A5A6-2061-4C0C-B16E-7673FE7CA76C}" type="presParOf" srcId="{5905ACAE-10B2-4C03-9D42-15A167F7414F}" destId="{3BBE8AF3-FE71-4A42-AF10-ACED48EB2595}" srcOrd="0" destOrd="0" presId="urn:microsoft.com/office/officeart/2005/8/layout/lProcess2"/>
    <dgm:cxn modelId="{7B704570-6BC5-4D65-924B-377B6A621BE3}" type="presParOf" srcId="{5905ACAE-10B2-4C03-9D42-15A167F7414F}" destId="{BEADC970-C55F-4431-BE1A-D0059722DC6D}" srcOrd="1" destOrd="0" presId="urn:microsoft.com/office/officeart/2005/8/layout/lProcess2"/>
    <dgm:cxn modelId="{B0871481-D631-470B-AC55-19A33CC536C4}" type="presParOf" srcId="{5905ACAE-10B2-4C03-9D42-15A167F7414F}" destId="{A2C4E411-7538-44F0-8A6A-657C6E88AE0F}" srcOrd="2" destOrd="0" presId="urn:microsoft.com/office/officeart/2005/8/layout/lProcess2"/>
    <dgm:cxn modelId="{9F727A3E-22DD-44B6-A734-9C06E8E97BB5}" type="presParOf" srcId="{55020A98-8776-4AF2-BFEE-F89F35C88D85}" destId="{BDE5163F-D614-4CB8-841B-B40FEBD5EB35}" srcOrd="3" destOrd="0" presId="urn:microsoft.com/office/officeart/2005/8/layout/lProcess2"/>
    <dgm:cxn modelId="{5BDC5418-9104-4BAB-8222-7696D7FDC8D1}" type="presParOf" srcId="{55020A98-8776-4AF2-BFEE-F89F35C88D85}" destId="{F7FE1343-32DB-4A2E-98CF-F63F0E71A7E4}" srcOrd="4" destOrd="0" presId="urn:microsoft.com/office/officeart/2005/8/layout/lProcess2"/>
    <dgm:cxn modelId="{55F59B38-FDF5-4291-87EF-18336F270770}" type="presParOf" srcId="{F7FE1343-32DB-4A2E-98CF-F63F0E71A7E4}" destId="{2D1BCE61-60E2-44F1-9FFE-3518CD3D549F}" srcOrd="0" destOrd="0" presId="urn:microsoft.com/office/officeart/2005/8/layout/lProcess2"/>
    <dgm:cxn modelId="{51DFA9D4-E212-4728-AADA-54FCDC3C2058}" type="presParOf" srcId="{F7FE1343-32DB-4A2E-98CF-F63F0E71A7E4}" destId="{5031C1EA-D33E-4AF4-B9D0-0B72ED5F8F5C}" srcOrd="1" destOrd="0" presId="urn:microsoft.com/office/officeart/2005/8/layout/lProcess2"/>
    <dgm:cxn modelId="{348C5636-53FA-4C2E-8802-EDFBFF812B52}" type="presParOf" srcId="{F7FE1343-32DB-4A2E-98CF-F63F0E71A7E4}" destId="{FAF4C9E7-6987-437B-BBFA-E6903E27A17B}" srcOrd="2" destOrd="0" presId="urn:microsoft.com/office/officeart/2005/8/layout/lProcess2"/>
    <dgm:cxn modelId="{54BE1384-A203-495D-BA40-F85E12FAED44}" type="presParOf" srcId="{FAF4C9E7-6987-437B-BBFA-E6903E27A17B}" destId="{0EA87A62-405A-43D4-9020-F4BF2CAE4250}" srcOrd="0" destOrd="0" presId="urn:microsoft.com/office/officeart/2005/8/layout/lProcess2"/>
    <dgm:cxn modelId="{1563DCEC-B322-494A-806B-721B393EF816}" type="presParOf" srcId="{0EA87A62-405A-43D4-9020-F4BF2CAE4250}" destId="{D6FEC755-65FB-41D5-BF4D-EC210202EC92}" srcOrd="0" destOrd="0" presId="urn:microsoft.com/office/officeart/2005/8/layout/lProcess2"/>
    <dgm:cxn modelId="{7F0220D6-6DC1-470C-93ED-7174BD1DD065}" type="presParOf" srcId="{0EA87A62-405A-43D4-9020-F4BF2CAE4250}" destId="{550C4993-876A-4200-A9CE-C20EF4813A45}" srcOrd="1" destOrd="0" presId="urn:microsoft.com/office/officeart/2005/8/layout/lProcess2"/>
    <dgm:cxn modelId="{5134821D-01FB-42C9-903F-92E6C0CE3D72}" type="presParOf" srcId="{0EA87A62-405A-43D4-9020-F4BF2CAE4250}" destId="{990BB9EF-BAB9-4293-9457-C44C9646CDDD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EF7EF3-1E7B-48FD-95BF-59568F7B463A}" type="doc">
      <dgm:prSet loTypeId="urn:microsoft.com/office/officeart/2005/8/layout/default#3" loCatId="list" qsTypeId="urn:microsoft.com/office/officeart/2005/8/quickstyle/simple3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E8D4BA8B-A7E5-416F-B090-119948824FB0}">
      <dgm:prSet phldrT="[Text]"/>
      <dgm:spPr>
        <a:xfrm>
          <a:off x="923448" y="501"/>
          <a:ext cx="2089844" cy="1253906"/>
        </a:xfrm>
        <a:gradFill rotWithShape="0">
          <a:gsLst>
            <a:gs pos="0">
              <a:srgbClr val="9BBB59">
                <a:shade val="50000"/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shade val="50000"/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shade val="50000"/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Internet Explorer</a:t>
          </a:r>
          <a:endParaRPr lang="en-US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560976F8-4DF6-471C-8B4C-EED1E678813C}" type="parTrans" cxnId="{9E9E6583-E09A-4C12-801C-4D7AD9FBAFD9}">
      <dgm:prSet/>
      <dgm:spPr/>
      <dgm:t>
        <a:bodyPr/>
        <a:lstStyle/>
        <a:p>
          <a:endParaRPr lang="en-US"/>
        </a:p>
      </dgm:t>
    </dgm:pt>
    <dgm:pt modelId="{750C8DA6-E66A-4FED-8056-0E2B24D863C9}" type="sibTrans" cxnId="{9E9E6583-E09A-4C12-801C-4D7AD9FBAFD9}">
      <dgm:prSet/>
      <dgm:spPr/>
      <dgm:t>
        <a:bodyPr/>
        <a:lstStyle/>
        <a:p>
          <a:endParaRPr lang="en-US"/>
        </a:p>
      </dgm:t>
    </dgm:pt>
    <dgm:pt modelId="{9657A688-67F0-40D8-991E-CD2D25CF77A3}">
      <dgm:prSet phldrT="[Text]"/>
      <dgm:spPr>
        <a:xfrm>
          <a:off x="3222277" y="501"/>
          <a:ext cx="2089844" cy="1253906"/>
        </a:xfrm>
        <a:gradFill rotWithShape="0">
          <a:gsLst>
            <a:gs pos="0">
              <a:srgbClr val="9BBB59">
                <a:shade val="50000"/>
                <a:hueOff val="107022"/>
                <a:satOff val="-1708"/>
                <a:lumOff val="16443"/>
                <a:alphaOff val="0"/>
                <a:tint val="50000"/>
                <a:satMod val="300000"/>
              </a:srgbClr>
            </a:gs>
            <a:gs pos="35000">
              <a:srgbClr val="9BBB59">
                <a:shade val="50000"/>
                <a:hueOff val="107022"/>
                <a:satOff val="-1708"/>
                <a:lumOff val="16443"/>
                <a:alphaOff val="0"/>
                <a:tint val="37000"/>
                <a:satMod val="300000"/>
              </a:srgbClr>
            </a:gs>
            <a:gs pos="100000">
              <a:srgbClr val="9BBB59">
                <a:shade val="50000"/>
                <a:hueOff val="107022"/>
                <a:satOff val="-1708"/>
                <a:lumOff val="16443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Firefox</a:t>
          </a:r>
          <a:endParaRPr lang="en-US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B2DCA370-E9EE-4A03-81DF-73FC44C895E9}" type="parTrans" cxnId="{666C157E-D4C3-4AB8-AA68-9E25804C220F}">
      <dgm:prSet/>
      <dgm:spPr/>
      <dgm:t>
        <a:bodyPr/>
        <a:lstStyle/>
        <a:p>
          <a:endParaRPr lang="en-US"/>
        </a:p>
      </dgm:t>
    </dgm:pt>
    <dgm:pt modelId="{F4441203-EA43-4AB2-B5A1-ACD2755DE181}" type="sibTrans" cxnId="{666C157E-D4C3-4AB8-AA68-9E25804C220F}">
      <dgm:prSet/>
      <dgm:spPr/>
      <dgm:t>
        <a:bodyPr/>
        <a:lstStyle/>
        <a:p>
          <a:endParaRPr lang="en-US"/>
        </a:p>
      </dgm:t>
    </dgm:pt>
    <dgm:pt modelId="{829C0D75-E576-48FD-8489-49B676DC66DD}">
      <dgm:prSet phldrT="[Text]"/>
      <dgm:spPr>
        <a:xfrm>
          <a:off x="5521106" y="501"/>
          <a:ext cx="2089844" cy="1253906"/>
        </a:xfrm>
        <a:gradFill rotWithShape="0">
          <a:gsLst>
            <a:gs pos="0">
              <a:srgbClr val="9BBB59">
                <a:shade val="50000"/>
                <a:hueOff val="214044"/>
                <a:satOff val="-3415"/>
                <a:lumOff val="32886"/>
                <a:alphaOff val="0"/>
                <a:tint val="50000"/>
                <a:satMod val="300000"/>
              </a:srgbClr>
            </a:gs>
            <a:gs pos="35000">
              <a:srgbClr val="9BBB59">
                <a:shade val="50000"/>
                <a:hueOff val="214044"/>
                <a:satOff val="-3415"/>
                <a:lumOff val="32886"/>
                <a:alphaOff val="0"/>
                <a:tint val="37000"/>
                <a:satMod val="300000"/>
              </a:srgbClr>
            </a:gs>
            <a:gs pos="100000">
              <a:srgbClr val="9BBB59">
                <a:shade val="50000"/>
                <a:hueOff val="214044"/>
                <a:satOff val="-3415"/>
                <a:lumOff val="32886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Opera</a:t>
          </a:r>
          <a:endParaRPr lang="en-US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291BE03C-9C7D-4E47-94F9-281FFD4059CE}" type="parTrans" cxnId="{D0419A27-FAC3-4278-BBC6-0513EA107A0C}">
      <dgm:prSet/>
      <dgm:spPr/>
      <dgm:t>
        <a:bodyPr/>
        <a:lstStyle/>
        <a:p>
          <a:endParaRPr lang="en-US"/>
        </a:p>
      </dgm:t>
    </dgm:pt>
    <dgm:pt modelId="{7FD66C66-7BAC-433C-AA58-AD2AF4D13699}" type="sibTrans" cxnId="{D0419A27-FAC3-4278-BBC6-0513EA107A0C}">
      <dgm:prSet/>
      <dgm:spPr/>
      <dgm:t>
        <a:bodyPr/>
        <a:lstStyle/>
        <a:p>
          <a:endParaRPr lang="en-US"/>
        </a:p>
      </dgm:t>
    </dgm:pt>
    <dgm:pt modelId="{D4721D81-CD9E-40C5-AA0D-3D0AEE46238B}">
      <dgm:prSet phldrT="[Text]"/>
      <dgm:spPr>
        <a:xfrm>
          <a:off x="2072863" y="1463392"/>
          <a:ext cx="2089844" cy="1253906"/>
        </a:xfrm>
        <a:gradFill rotWithShape="0">
          <a:gsLst>
            <a:gs pos="0">
              <a:srgbClr val="9BBB59">
                <a:shade val="50000"/>
                <a:hueOff val="214044"/>
                <a:satOff val="-3415"/>
                <a:lumOff val="32886"/>
                <a:alphaOff val="0"/>
                <a:tint val="50000"/>
                <a:satMod val="300000"/>
              </a:srgbClr>
            </a:gs>
            <a:gs pos="35000">
              <a:srgbClr val="9BBB59">
                <a:shade val="50000"/>
                <a:hueOff val="214044"/>
                <a:satOff val="-3415"/>
                <a:lumOff val="32886"/>
                <a:alphaOff val="0"/>
                <a:tint val="37000"/>
                <a:satMod val="300000"/>
              </a:srgbClr>
            </a:gs>
            <a:gs pos="100000">
              <a:srgbClr val="9BBB59">
                <a:shade val="50000"/>
                <a:hueOff val="214044"/>
                <a:satOff val="-3415"/>
                <a:lumOff val="32886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Safari</a:t>
          </a:r>
          <a:endParaRPr lang="en-US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19C0E08C-2F41-42D9-B7D4-940800F3631B}" type="parTrans" cxnId="{7AB56825-2791-4B39-90DC-9F7F7985FB68}">
      <dgm:prSet/>
      <dgm:spPr/>
      <dgm:t>
        <a:bodyPr/>
        <a:lstStyle/>
        <a:p>
          <a:endParaRPr lang="en-US"/>
        </a:p>
      </dgm:t>
    </dgm:pt>
    <dgm:pt modelId="{C3F9733E-0043-40E6-89D0-13A60DC728AC}" type="sibTrans" cxnId="{7AB56825-2791-4B39-90DC-9F7F7985FB68}">
      <dgm:prSet/>
      <dgm:spPr/>
      <dgm:t>
        <a:bodyPr/>
        <a:lstStyle/>
        <a:p>
          <a:endParaRPr lang="en-US"/>
        </a:p>
      </dgm:t>
    </dgm:pt>
    <dgm:pt modelId="{B3A5EB96-5DB1-425E-99E3-217EE9D1DF6B}">
      <dgm:prSet phldrT="[Text]"/>
      <dgm:spPr>
        <a:xfrm>
          <a:off x="4371692" y="1463392"/>
          <a:ext cx="2089844" cy="1253906"/>
        </a:xfrm>
        <a:gradFill rotWithShape="0">
          <a:gsLst>
            <a:gs pos="0">
              <a:srgbClr val="9BBB59">
                <a:shade val="50000"/>
                <a:hueOff val="107022"/>
                <a:satOff val="-1708"/>
                <a:lumOff val="16443"/>
                <a:alphaOff val="0"/>
                <a:tint val="50000"/>
                <a:satMod val="300000"/>
              </a:srgbClr>
            </a:gs>
            <a:gs pos="35000">
              <a:srgbClr val="9BBB59">
                <a:shade val="50000"/>
                <a:hueOff val="107022"/>
                <a:satOff val="-1708"/>
                <a:lumOff val="16443"/>
                <a:alphaOff val="0"/>
                <a:tint val="37000"/>
                <a:satMod val="300000"/>
              </a:srgbClr>
            </a:gs>
            <a:gs pos="100000">
              <a:srgbClr val="9BBB59">
                <a:shade val="50000"/>
                <a:hueOff val="107022"/>
                <a:satOff val="-1708"/>
                <a:lumOff val="16443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Google Chrome</a:t>
          </a:r>
          <a:endParaRPr lang="en-US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F3CDB181-7A0E-4D71-A243-E5397D54D95E}" type="parTrans" cxnId="{A42ED6D5-382D-4771-8BB2-2F93F8C7E15A}">
      <dgm:prSet/>
      <dgm:spPr/>
      <dgm:t>
        <a:bodyPr/>
        <a:lstStyle/>
        <a:p>
          <a:endParaRPr lang="en-US"/>
        </a:p>
      </dgm:t>
    </dgm:pt>
    <dgm:pt modelId="{08AA4927-ECD7-485E-AC88-2E15422EFBA6}" type="sibTrans" cxnId="{A42ED6D5-382D-4771-8BB2-2F93F8C7E15A}">
      <dgm:prSet/>
      <dgm:spPr/>
      <dgm:t>
        <a:bodyPr/>
        <a:lstStyle/>
        <a:p>
          <a:endParaRPr lang="en-US"/>
        </a:p>
      </dgm:t>
    </dgm:pt>
    <dgm:pt modelId="{66199E1F-621F-4B57-B498-42FED6DDA552}" type="pres">
      <dgm:prSet presAssocID="{87EF7EF3-1E7B-48FD-95BF-59568F7B463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E70B9D-68E0-480D-87A5-13D52757AF95}" type="pres">
      <dgm:prSet presAssocID="{E8D4BA8B-A7E5-416F-B090-119948824FB0}" presName="node" presStyleLbl="node1" presStyleIdx="0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A540F9F-D1EE-464A-887D-A946F6F058EC}" type="pres">
      <dgm:prSet presAssocID="{750C8DA6-E66A-4FED-8056-0E2B24D863C9}" presName="sibTrans" presStyleCnt="0"/>
      <dgm:spPr/>
    </dgm:pt>
    <dgm:pt modelId="{AA4966A3-C74D-4CB5-8F57-45523DB02C2C}" type="pres">
      <dgm:prSet presAssocID="{9657A688-67F0-40D8-991E-CD2D25CF77A3}" presName="node" presStyleLbl="node1" presStyleIdx="1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B93AF2E-1D47-4937-96E1-FC655D661E4C}" type="pres">
      <dgm:prSet presAssocID="{F4441203-EA43-4AB2-B5A1-ACD2755DE181}" presName="sibTrans" presStyleCnt="0"/>
      <dgm:spPr/>
    </dgm:pt>
    <dgm:pt modelId="{B7470454-A925-4C89-ACA5-C0B066C395FB}" type="pres">
      <dgm:prSet presAssocID="{829C0D75-E576-48FD-8489-49B676DC66DD}" presName="node" presStyleLbl="node1" presStyleIdx="2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873C44C1-8D54-4E15-B6C2-211CDE3F822C}" type="pres">
      <dgm:prSet presAssocID="{7FD66C66-7BAC-433C-AA58-AD2AF4D13699}" presName="sibTrans" presStyleCnt="0"/>
      <dgm:spPr/>
    </dgm:pt>
    <dgm:pt modelId="{5D37E157-ACA8-4A88-A2B0-F1D8EA246C35}" type="pres">
      <dgm:prSet presAssocID="{D4721D81-CD9E-40C5-AA0D-3D0AEE46238B}" presName="node" presStyleLbl="node1" presStyleIdx="3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6A2C3E3-B307-4EB1-872A-63A911EA72C2}" type="pres">
      <dgm:prSet presAssocID="{C3F9733E-0043-40E6-89D0-13A60DC728AC}" presName="sibTrans" presStyleCnt="0"/>
      <dgm:spPr/>
    </dgm:pt>
    <dgm:pt modelId="{F3D5FA6B-FA01-49E5-A13E-5BF2EFE1D70D}" type="pres">
      <dgm:prSet presAssocID="{B3A5EB96-5DB1-425E-99E3-217EE9D1DF6B}" presName="node" presStyleLbl="node1" presStyleIdx="4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666C157E-D4C3-4AB8-AA68-9E25804C220F}" srcId="{87EF7EF3-1E7B-48FD-95BF-59568F7B463A}" destId="{9657A688-67F0-40D8-991E-CD2D25CF77A3}" srcOrd="1" destOrd="0" parTransId="{B2DCA370-E9EE-4A03-81DF-73FC44C895E9}" sibTransId="{F4441203-EA43-4AB2-B5A1-ACD2755DE181}"/>
    <dgm:cxn modelId="{2B1F0088-8C62-4030-A466-7CF94C643F1D}" type="presOf" srcId="{829C0D75-E576-48FD-8489-49B676DC66DD}" destId="{B7470454-A925-4C89-ACA5-C0B066C395FB}" srcOrd="0" destOrd="0" presId="urn:microsoft.com/office/officeart/2005/8/layout/default#3"/>
    <dgm:cxn modelId="{D0419A27-FAC3-4278-BBC6-0513EA107A0C}" srcId="{87EF7EF3-1E7B-48FD-95BF-59568F7B463A}" destId="{829C0D75-E576-48FD-8489-49B676DC66DD}" srcOrd="2" destOrd="0" parTransId="{291BE03C-9C7D-4E47-94F9-281FFD4059CE}" sibTransId="{7FD66C66-7BAC-433C-AA58-AD2AF4D13699}"/>
    <dgm:cxn modelId="{C6239419-C3CA-4B0F-8CC3-EFCA338558D9}" type="presOf" srcId="{B3A5EB96-5DB1-425E-99E3-217EE9D1DF6B}" destId="{F3D5FA6B-FA01-49E5-A13E-5BF2EFE1D70D}" srcOrd="0" destOrd="0" presId="urn:microsoft.com/office/officeart/2005/8/layout/default#3"/>
    <dgm:cxn modelId="{7AB56825-2791-4B39-90DC-9F7F7985FB68}" srcId="{87EF7EF3-1E7B-48FD-95BF-59568F7B463A}" destId="{D4721D81-CD9E-40C5-AA0D-3D0AEE46238B}" srcOrd="3" destOrd="0" parTransId="{19C0E08C-2F41-42D9-B7D4-940800F3631B}" sibTransId="{C3F9733E-0043-40E6-89D0-13A60DC728AC}"/>
    <dgm:cxn modelId="{95CB61CE-8762-4798-A406-2F738C5ABA13}" type="presOf" srcId="{E8D4BA8B-A7E5-416F-B090-119948824FB0}" destId="{08E70B9D-68E0-480D-87A5-13D52757AF95}" srcOrd="0" destOrd="0" presId="urn:microsoft.com/office/officeart/2005/8/layout/default#3"/>
    <dgm:cxn modelId="{9E9E6583-E09A-4C12-801C-4D7AD9FBAFD9}" srcId="{87EF7EF3-1E7B-48FD-95BF-59568F7B463A}" destId="{E8D4BA8B-A7E5-416F-B090-119948824FB0}" srcOrd="0" destOrd="0" parTransId="{560976F8-4DF6-471C-8B4C-EED1E678813C}" sibTransId="{750C8DA6-E66A-4FED-8056-0E2B24D863C9}"/>
    <dgm:cxn modelId="{B8AD7639-0E7C-48AC-8849-7CEF1EE469B1}" type="presOf" srcId="{D4721D81-CD9E-40C5-AA0D-3D0AEE46238B}" destId="{5D37E157-ACA8-4A88-A2B0-F1D8EA246C35}" srcOrd="0" destOrd="0" presId="urn:microsoft.com/office/officeart/2005/8/layout/default#3"/>
    <dgm:cxn modelId="{A42ED6D5-382D-4771-8BB2-2F93F8C7E15A}" srcId="{87EF7EF3-1E7B-48FD-95BF-59568F7B463A}" destId="{B3A5EB96-5DB1-425E-99E3-217EE9D1DF6B}" srcOrd="4" destOrd="0" parTransId="{F3CDB181-7A0E-4D71-A243-E5397D54D95E}" sibTransId="{08AA4927-ECD7-485E-AC88-2E15422EFBA6}"/>
    <dgm:cxn modelId="{443EFEEC-247A-44D5-9854-6AD594CFD614}" type="presOf" srcId="{9657A688-67F0-40D8-991E-CD2D25CF77A3}" destId="{AA4966A3-C74D-4CB5-8F57-45523DB02C2C}" srcOrd="0" destOrd="0" presId="urn:microsoft.com/office/officeart/2005/8/layout/default#3"/>
    <dgm:cxn modelId="{60F67FCD-EC76-4EC7-ADB1-B1B68B13736A}" type="presOf" srcId="{87EF7EF3-1E7B-48FD-95BF-59568F7B463A}" destId="{66199E1F-621F-4B57-B498-42FED6DDA552}" srcOrd="0" destOrd="0" presId="urn:microsoft.com/office/officeart/2005/8/layout/default#3"/>
    <dgm:cxn modelId="{A4E1CDD4-048F-4757-8A69-6E71D2402DBA}" type="presParOf" srcId="{66199E1F-621F-4B57-B498-42FED6DDA552}" destId="{08E70B9D-68E0-480D-87A5-13D52757AF95}" srcOrd="0" destOrd="0" presId="urn:microsoft.com/office/officeart/2005/8/layout/default#3"/>
    <dgm:cxn modelId="{FC4DA165-DA54-49F4-842E-4B748DF62140}" type="presParOf" srcId="{66199E1F-621F-4B57-B498-42FED6DDA552}" destId="{3A540F9F-D1EE-464A-887D-A946F6F058EC}" srcOrd="1" destOrd="0" presId="urn:microsoft.com/office/officeart/2005/8/layout/default#3"/>
    <dgm:cxn modelId="{1C832A0D-E62C-4784-A7FA-12CDFF045502}" type="presParOf" srcId="{66199E1F-621F-4B57-B498-42FED6DDA552}" destId="{AA4966A3-C74D-4CB5-8F57-45523DB02C2C}" srcOrd="2" destOrd="0" presId="urn:microsoft.com/office/officeart/2005/8/layout/default#3"/>
    <dgm:cxn modelId="{33A5479E-4F55-42CE-919D-CDA336F4A3A6}" type="presParOf" srcId="{66199E1F-621F-4B57-B498-42FED6DDA552}" destId="{1B93AF2E-1D47-4937-96E1-FC655D661E4C}" srcOrd="3" destOrd="0" presId="urn:microsoft.com/office/officeart/2005/8/layout/default#3"/>
    <dgm:cxn modelId="{B96311CF-005D-4199-934E-F9FFDA22AEAC}" type="presParOf" srcId="{66199E1F-621F-4B57-B498-42FED6DDA552}" destId="{B7470454-A925-4C89-ACA5-C0B066C395FB}" srcOrd="4" destOrd="0" presId="urn:microsoft.com/office/officeart/2005/8/layout/default#3"/>
    <dgm:cxn modelId="{81087EA0-54BD-4CDC-8BC6-1117FBA2EE47}" type="presParOf" srcId="{66199E1F-621F-4B57-B498-42FED6DDA552}" destId="{873C44C1-8D54-4E15-B6C2-211CDE3F822C}" srcOrd="5" destOrd="0" presId="urn:microsoft.com/office/officeart/2005/8/layout/default#3"/>
    <dgm:cxn modelId="{C9D7A636-8E23-4904-9770-C36036F198A0}" type="presParOf" srcId="{66199E1F-621F-4B57-B498-42FED6DDA552}" destId="{5D37E157-ACA8-4A88-A2B0-F1D8EA246C35}" srcOrd="6" destOrd="0" presId="urn:microsoft.com/office/officeart/2005/8/layout/default#3"/>
    <dgm:cxn modelId="{E48B97A7-91EB-46C6-8638-A8C69E0AD0E0}" type="presParOf" srcId="{66199E1F-621F-4B57-B498-42FED6DDA552}" destId="{A6A2C3E3-B307-4EB1-872A-63A911EA72C2}" srcOrd="7" destOrd="0" presId="urn:microsoft.com/office/officeart/2005/8/layout/default#3"/>
    <dgm:cxn modelId="{895364CB-6A8F-432E-ACD4-445F5FCD373A}" type="presParOf" srcId="{66199E1F-621F-4B57-B498-42FED6DDA552}" destId="{F3D5FA6B-FA01-49E5-A13E-5BF2EFE1D70D}" srcOrd="8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26510A-2930-40B2-AE55-F8B5D58997EB}" type="doc">
      <dgm:prSet loTypeId="urn:microsoft.com/office/officeart/2005/8/layout/hierarchy3" loCatId="list" qsTypeId="urn:microsoft.com/office/officeart/2005/8/quickstyle/simple3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747926F4-4BCD-43B4-AD74-19C43BE1FA6D}">
      <dgm:prSet phldrT="[Text]"/>
      <dgm:spPr>
        <a:xfrm>
          <a:off x="1031192" y="1246"/>
          <a:ext cx="2978050" cy="1489025"/>
        </a:xfrm>
        <a:gradFill rotWithShape="0">
          <a:gsLst>
            <a:gs pos="0">
              <a:srgbClr val="9BBB59">
                <a:shade val="50000"/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shade val="50000"/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shade val="50000"/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b="1" dirty="0" smtClean="0">
              <a:solidFill>
                <a:srgbClr val="5E8B46"/>
              </a:solidFill>
              <a:latin typeface="Calibri"/>
              <a:ea typeface="+mn-ea"/>
              <a:cs typeface="+mn-cs"/>
            </a:rPr>
            <a:t>Search engine</a:t>
          </a:r>
          <a:endParaRPr lang="en-US" b="1" dirty="0">
            <a:solidFill>
              <a:srgbClr val="5E8B46"/>
            </a:solidFill>
            <a:latin typeface="Calibri"/>
            <a:ea typeface="+mn-ea"/>
            <a:cs typeface="+mn-cs"/>
          </a:endParaRPr>
        </a:p>
      </dgm:t>
    </dgm:pt>
    <dgm:pt modelId="{20657376-B795-4D0B-B034-3856F687DD50}" type="parTrans" cxnId="{2D8D2849-3A9C-46E1-B508-2286C77E73D3}">
      <dgm:prSet/>
      <dgm:spPr/>
      <dgm:t>
        <a:bodyPr/>
        <a:lstStyle/>
        <a:p>
          <a:endParaRPr lang="en-US"/>
        </a:p>
      </dgm:t>
    </dgm:pt>
    <dgm:pt modelId="{963DCFBF-3FAC-42A4-BA7C-A5D6215AF7AE}" type="sibTrans" cxnId="{2D8D2849-3A9C-46E1-B508-2286C77E73D3}">
      <dgm:prSet/>
      <dgm:spPr/>
      <dgm:t>
        <a:bodyPr/>
        <a:lstStyle/>
        <a:p>
          <a:endParaRPr lang="en-US"/>
        </a:p>
      </dgm:t>
    </dgm:pt>
    <dgm:pt modelId="{05DB73DF-F380-4FA3-8700-41A93C9A0654}">
      <dgm:prSet phldrT="[Text]"/>
      <dgm:spPr>
        <a:xfrm>
          <a:off x="1626803" y="1862528"/>
          <a:ext cx="2382440" cy="1489025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9BBB59">
              <a:shade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Finds information related to a specific topic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139B1803-3063-48B9-AF3F-9D2C55E0971D}" type="parTrans" cxnId="{F2781CB3-413B-4078-80F2-EBCB61585FC7}">
      <dgm:prSet/>
      <dgm:spPr>
        <a:xfrm>
          <a:off x="1328997" y="1490271"/>
          <a:ext cx="297805" cy="1116769"/>
        </a:xfrm>
        <a:noFill/>
        <a:ln w="25400" cap="flat" cmpd="sng" algn="ctr">
          <a:solidFill>
            <a:srgbClr val="9BBB59">
              <a:tint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C2F754D0-8E4C-4467-9EC0-4F6EF5642530}" type="sibTrans" cxnId="{F2781CB3-413B-4078-80F2-EBCB61585FC7}">
      <dgm:prSet/>
      <dgm:spPr/>
      <dgm:t>
        <a:bodyPr/>
        <a:lstStyle/>
        <a:p>
          <a:endParaRPr lang="en-US"/>
        </a:p>
      </dgm:t>
    </dgm:pt>
    <dgm:pt modelId="{D6E65D05-0FD2-4B6D-BBC2-D5B32F719C8C}">
      <dgm:prSet phldrT="[Text]"/>
      <dgm:spPr>
        <a:xfrm>
          <a:off x="4753756" y="1246"/>
          <a:ext cx="2978050" cy="1489025"/>
        </a:xfrm>
        <a:gradFill rotWithShape="0">
          <a:gsLst>
            <a:gs pos="0">
              <a:srgbClr val="9BBB59">
                <a:shade val="50000"/>
                <a:hueOff val="267555"/>
                <a:satOff val="-4269"/>
                <a:lumOff val="41107"/>
                <a:alphaOff val="0"/>
                <a:tint val="50000"/>
                <a:satMod val="300000"/>
              </a:srgbClr>
            </a:gs>
            <a:gs pos="35000">
              <a:srgbClr val="9BBB59">
                <a:shade val="50000"/>
                <a:hueOff val="267555"/>
                <a:satOff val="-4269"/>
                <a:lumOff val="41107"/>
                <a:alphaOff val="0"/>
                <a:tint val="37000"/>
                <a:satMod val="300000"/>
              </a:srgbClr>
            </a:gs>
            <a:gs pos="100000">
              <a:srgbClr val="9BBB59">
                <a:shade val="50000"/>
                <a:hueOff val="267555"/>
                <a:satOff val="-4269"/>
                <a:lumOff val="41107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b="1" dirty="0" smtClean="0">
              <a:solidFill>
                <a:srgbClr val="5E8B46"/>
              </a:solidFill>
              <a:latin typeface="Calibri"/>
              <a:ea typeface="+mn-ea"/>
              <a:cs typeface="+mn-cs"/>
            </a:rPr>
            <a:t>Subject directory</a:t>
          </a:r>
          <a:endParaRPr lang="en-US" b="1" dirty="0">
            <a:solidFill>
              <a:srgbClr val="5E8B46"/>
            </a:solidFill>
            <a:latin typeface="Calibri"/>
            <a:ea typeface="+mn-ea"/>
            <a:cs typeface="+mn-cs"/>
          </a:endParaRPr>
        </a:p>
      </dgm:t>
    </dgm:pt>
    <dgm:pt modelId="{B9A13E4D-E13F-4BF8-9BE7-C378FFD53AC1}" type="parTrans" cxnId="{25F9CC6E-40B2-49B7-BD31-97AE457D8AC1}">
      <dgm:prSet/>
      <dgm:spPr/>
      <dgm:t>
        <a:bodyPr/>
        <a:lstStyle/>
        <a:p>
          <a:endParaRPr lang="en-US"/>
        </a:p>
      </dgm:t>
    </dgm:pt>
    <dgm:pt modelId="{5C93FDA6-A74B-4CD5-8709-839E628B5AAA}" type="sibTrans" cxnId="{25F9CC6E-40B2-49B7-BD31-97AE457D8AC1}">
      <dgm:prSet/>
      <dgm:spPr/>
      <dgm:t>
        <a:bodyPr/>
        <a:lstStyle/>
        <a:p>
          <a:endParaRPr lang="en-US"/>
        </a:p>
      </dgm:t>
    </dgm:pt>
    <dgm:pt modelId="{D2B6EC58-CABD-461A-A4AB-296F5754A6EA}">
      <dgm:prSet phldrT="[Text]"/>
      <dgm:spPr>
        <a:xfrm>
          <a:off x="5349366" y="1862528"/>
          <a:ext cx="2382440" cy="1489025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9BBB59">
              <a:shade val="50000"/>
              <a:hueOff val="267555"/>
              <a:satOff val="-4269"/>
              <a:lumOff val="41107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Classifies Web pages in an organized set of categories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29D28CF2-4F71-4857-85B8-C0B4506D71B0}" type="parTrans" cxnId="{9B2996C6-1E3F-443F-85B1-196CB04A55DD}">
      <dgm:prSet/>
      <dgm:spPr>
        <a:xfrm>
          <a:off x="5051561" y="1490271"/>
          <a:ext cx="297805" cy="1116769"/>
        </a:xfrm>
        <a:noFill/>
        <a:ln w="25400" cap="flat" cmpd="sng" algn="ctr">
          <a:solidFill>
            <a:srgbClr val="9BBB59">
              <a:tint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A21FC799-7D4E-4273-9CBC-10534CF1E7BE}" type="sibTrans" cxnId="{9B2996C6-1E3F-443F-85B1-196CB04A55DD}">
      <dgm:prSet/>
      <dgm:spPr/>
      <dgm:t>
        <a:bodyPr/>
        <a:lstStyle/>
        <a:p>
          <a:endParaRPr lang="en-US"/>
        </a:p>
      </dgm:t>
    </dgm:pt>
    <dgm:pt modelId="{E521330C-5A98-48F1-BE49-3D3EFA89F97C}" type="pres">
      <dgm:prSet presAssocID="{1326510A-2930-40B2-AE55-F8B5D58997E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475802E-FC07-4272-B3B4-0B03884329D7}" type="pres">
      <dgm:prSet presAssocID="{747926F4-4BCD-43B4-AD74-19C43BE1FA6D}" presName="root" presStyleCnt="0"/>
      <dgm:spPr/>
    </dgm:pt>
    <dgm:pt modelId="{898AF62B-F08B-4320-9571-82F9D8C62FBA}" type="pres">
      <dgm:prSet presAssocID="{747926F4-4BCD-43B4-AD74-19C43BE1FA6D}" presName="rootComposite" presStyleCnt="0"/>
      <dgm:spPr/>
    </dgm:pt>
    <dgm:pt modelId="{7ECBE379-DCCB-4690-8024-3A7C44D251FF}" type="pres">
      <dgm:prSet presAssocID="{747926F4-4BCD-43B4-AD74-19C43BE1FA6D}" presName="rootText" presStyleLbl="node1" presStyleIdx="0" presStyleCnt="2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CB365697-CB15-4DDD-B863-466B2BAFC6B7}" type="pres">
      <dgm:prSet presAssocID="{747926F4-4BCD-43B4-AD74-19C43BE1FA6D}" presName="rootConnector" presStyleLbl="node1" presStyleIdx="0" presStyleCnt="2"/>
      <dgm:spPr/>
      <dgm:t>
        <a:bodyPr/>
        <a:lstStyle/>
        <a:p>
          <a:endParaRPr lang="en-US"/>
        </a:p>
      </dgm:t>
    </dgm:pt>
    <dgm:pt modelId="{E7D49F0F-D259-44F5-8505-F89E92DC73BB}" type="pres">
      <dgm:prSet presAssocID="{747926F4-4BCD-43B4-AD74-19C43BE1FA6D}" presName="childShape" presStyleCnt="0"/>
      <dgm:spPr/>
    </dgm:pt>
    <dgm:pt modelId="{EF7D3E7D-685C-40F9-84FA-E5D94E3B81B8}" type="pres">
      <dgm:prSet presAssocID="{139B1803-3063-48B9-AF3F-9D2C55E0971D}" presName="Name13" presStyleLbl="parChTrans1D2" presStyleIdx="0" presStyleCnt="2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6769"/>
              </a:lnTo>
              <a:lnTo>
                <a:pt x="297805" y="111676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3186D59C-2EE3-4D2C-8639-408DF64D89C3}" type="pres">
      <dgm:prSet presAssocID="{05DB73DF-F380-4FA3-8700-41A93C9A0654}" presName="childText" presStyleLbl="bgAcc1" presStyleIdx="0" presStyleCnt="2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8AF1DF9E-9A30-4E78-A33B-E37ECA2C6C4A}" type="pres">
      <dgm:prSet presAssocID="{D6E65D05-0FD2-4B6D-BBC2-D5B32F719C8C}" presName="root" presStyleCnt="0"/>
      <dgm:spPr/>
    </dgm:pt>
    <dgm:pt modelId="{7AA433D8-A57D-42C6-AB52-AD03E7F54BE4}" type="pres">
      <dgm:prSet presAssocID="{D6E65D05-0FD2-4B6D-BBC2-D5B32F719C8C}" presName="rootComposite" presStyleCnt="0"/>
      <dgm:spPr/>
    </dgm:pt>
    <dgm:pt modelId="{1A39F166-54F6-4AE0-BDC5-BC84738708F2}" type="pres">
      <dgm:prSet presAssocID="{D6E65D05-0FD2-4B6D-BBC2-D5B32F719C8C}" presName="rootText" presStyleLbl="node1" presStyleIdx="1" presStyleCnt="2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  <dgm:pt modelId="{1C50F82B-15A8-476A-B131-7DE12E15BEC5}" type="pres">
      <dgm:prSet presAssocID="{D6E65D05-0FD2-4B6D-BBC2-D5B32F719C8C}" presName="rootConnector" presStyleLbl="node1" presStyleIdx="1" presStyleCnt="2"/>
      <dgm:spPr/>
      <dgm:t>
        <a:bodyPr/>
        <a:lstStyle/>
        <a:p>
          <a:endParaRPr lang="en-US"/>
        </a:p>
      </dgm:t>
    </dgm:pt>
    <dgm:pt modelId="{96EB27CF-BB1A-4A07-A37A-159C3A1B9B6B}" type="pres">
      <dgm:prSet presAssocID="{D6E65D05-0FD2-4B6D-BBC2-D5B32F719C8C}" presName="childShape" presStyleCnt="0"/>
      <dgm:spPr/>
    </dgm:pt>
    <dgm:pt modelId="{736750B3-266D-4FF2-87BB-46D38B9694C8}" type="pres">
      <dgm:prSet presAssocID="{29D28CF2-4F71-4857-85B8-C0B4506D71B0}" presName="Name13" presStyleLbl="parChTrans1D2" presStyleIdx="1" presStyleCnt="2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6769"/>
              </a:lnTo>
              <a:lnTo>
                <a:pt x="297805" y="111676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D0F5F827-60B5-48FF-A5E6-196797EDEACF}" type="pres">
      <dgm:prSet presAssocID="{D2B6EC58-CABD-461A-A4AB-296F5754A6EA}" presName="childText" presStyleLbl="bgAcc1" presStyleIdx="1" presStyleCnt="2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US"/>
        </a:p>
      </dgm:t>
    </dgm:pt>
  </dgm:ptLst>
  <dgm:cxnLst>
    <dgm:cxn modelId="{F2781CB3-413B-4078-80F2-EBCB61585FC7}" srcId="{747926F4-4BCD-43B4-AD74-19C43BE1FA6D}" destId="{05DB73DF-F380-4FA3-8700-41A93C9A0654}" srcOrd="0" destOrd="0" parTransId="{139B1803-3063-48B9-AF3F-9D2C55E0971D}" sibTransId="{C2F754D0-8E4C-4467-9EC0-4F6EF5642530}"/>
    <dgm:cxn modelId="{41499C9A-5318-462E-8DD5-E10B190AAF6F}" type="presOf" srcId="{747926F4-4BCD-43B4-AD74-19C43BE1FA6D}" destId="{7ECBE379-DCCB-4690-8024-3A7C44D251FF}" srcOrd="0" destOrd="0" presId="urn:microsoft.com/office/officeart/2005/8/layout/hierarchy3"/>
    <dgm:cxn modelId="{E5F8B705-C4A9-416F-AAF3-D51E69D6C7B3}" type="presOf" srcId="{05DB73DF-F380-4FA3-8700-41A93C9A0654}" destId="{3186D59C-2EE3-4D2C-8639-408DF64D89C3}" srcOrd="0" destOrd="0" presId="urn:microsoft.com/office/officeart/2005/8/layout/hierarchy3"/>
    <dgm:cxn modelId="{8DF0661F-480E-454F-A9F8-41D0A159D6CA}" type="presOf" srcId="{29D28CF2-4F71-4857-85B8-C0B4506D71B0}" destId="{736750B3-266D-4FF2-87BB-46D38B9694C8}" srcOrd="0" destOrd="0" presId="urn:microsoft.com/office/officeart/2005/8/layout/hierarchy3"/>
    <dgm:cxn modelId="{DA268160-4B2C-4A61-827E-9B3D45C7958E}" type="presOf" srcId="{D6E65D05-0FD2-4B6D-BBC2-D5B32F719C8C}" destId="{1A39F166-54F6-4AE0-BDC5-BC84738708F2}" srcOrd="0" destOrd="0" presId="urn:microsoft.com/office/officeart/2005/8/layout/hierarchy3"/>
    <dgm:cxn modelId="{25F9CC6E-40B2-49B7-BD31-97AE457D8AC1}" srcId="{1326510A-2930-40B2-AE55-F8B5D58997EB}" destId="{D6E65D05-0FD2-4B6D-BBC2-D5B32F719C8C}" srcOrd="1" destOrd="0" parTransId="{B9A13E4D-E13F-4BF8-9BE7-C378FFD53AC1}" sibTransId="{5C93FDA6-A74B-4CD5-8709-839E628B5AAA}"/>
    <dgm:cxn modelId="{755D8B81-8090-4295-AECE-03849D166319}" type="presOf" srcId="{1326510A-2930-40B2-AE55-F8B5D58997EB}" destId="{E521330C-5A98-48F1-BE49-3D3EFA89F97C}" srcOrd="0" destOrd="0" presId="urn:microsoft.com/office/officeart/2005/8/layout/hierarchy3"/>
    <dgm:cxn modelId="{4EBBA05B-BDFC-4A2C-AAFD-A848F466DA65}" type="presOf" srcId="{D6E65D05-0FD2-4B6D-BBC2-D5B32F719C8C}" destId="{1C50F82B-15A8-476A-B131-7DE12E15BEC5}" srcOrd="1" destOrd="0" presId="urn:microsoft.com/office/officeart/2005/8/layout/hierarchy3"/>
    <dgm:cxn modelId="{2D8D2849-3A9C-46E1-B508-2286C77E73D3}" srcId="{1326510A-2930-40B2-AE55-F8B5D58997EB}" destId="{747926F4-4BCD-43B4-AD74-19C43BE1FA6D}" srcOrd="0" destOrd="0" parTransId="{20657376-B795-4D0B-B034-3856F687DD50}" sibTransId="{963DCFBF-3FAC-42A4-BA7C-A5D6215AF7AE}"/>
    <dgm:cxn modelId="{9B2996C6-1E3F-443F-85B1-196CB04A55DD}" srcId="{D6E65D05-0FD2-4B6D-BBC2-D5B32F719C8C}" destId="{D2B6EC58-CABD-461A-A4AB-296F5754A6EA}" srcOrd="0" destOrd="0" parTransId="{29D28CF2-4F71-4857-85B8-C0B4506D71B0}" sibTransId="{A21FC799-7D4E-4273-9CBC-10534CF1E7BE}"/>
    <dgm:cxn modelId="{2FAA86D0-D826-44ED-838A-90A0C3958DDA}" type="presOf" srcId="{139B1803-3063-48B9-AF3F-9D2C55E0971D}" destId="{EF7D3E7D-685C-40F9-84FA-E5D94E3B81B8}" srcOrd="0" destOrd="0" presId="urn:microsoft.com/office/officeart/2005/8/layout/hierarchy3"/>
    <dgm:cxn modelId="{1F119651-2592-4114-B60C-027822C9A94E}" type="presOf" srcId="{747926F4-4BCD-43B4-AD74-19C43BE1FA6D}" destId="{CB365697-CB15-4DDD-B863-466B2BAFC6B7}" srcOrd="1" destOrd="0" presId="urn:microsoft.com/office/officeart/2005/8/layout/hierarchy3"/>
    <dgm:cxn modelId="{8605C4BD-747F-4EFA-BE39-5D95D5D63CE2}" type="presOf" srcId="{D2B6EC58-CABD-461A-A4AB-296F5754A6EA}" destId="{D0F5F827-60B5-48FF-A5E6-196797EDEACF}" srcOrd="0" destOrd="0" presId="urn:microsoft.com/office/officeart/2005/8/layout/hierarchy3"/>
    <dgm:cxn modelId="{9D269C31-1AC2-486E-828F-9E75E04CF695}" type="presParOf" srcId="{E521330C-5A98-48F1-BE49-3D3EFA89F97C}" destId="{9475802E-FC07-4272-B3B4-0B03884329D7}" srcOrd="0" destOrd="0" presId="urn:microsoft.com/office/officeart/2005/8/layout/hierarchy3"/>
    <dgm:cxn modelId="{AC11EB10-071D-4E76-B844-E0F7E1A15D19}" type="presParOf" srcId="{9475802E-FC07-4272-B3B4-0B03884329D7}" destId="{898AF62B-F08B-4320-9571-82F9D8C62FBA}" srcOrd="0" destOrd="0" presId="urn:microsoft.com/office/officeart/2005/8/layout/hierarchy3"/>
    <dgm:cxn modelId="{C871078E-5271-477F-8FAA-83E7679F8020}" type="presParOf" srcId="{898AF62B-F08B-4320-9571-82F9D8C62FBA}" destId="{7ECBE379-DCCB-4690-8024-3A7C44D251FF}" srcOrd="0" destOrd="0" presId="urn:microsoft.com/office/officeart/2005/8/layout/hierarchy3"/>
    <dgm:cxn modelId="{2927EFB2-CE8C-4CAF-A4C9-C534942B4111}" type="presParOf" srcId="{898AF62B-F08B-4320-9571-82F9D8C62FBA}" destId="{CB365697-CB15-4DDD-B863-466B2BAFC6B7}" srcOrd="1" destOrd="0" presId="urn:microsoft.com/office/officeart/2005/8/layout/hierarchy3"/>
    <dgm:cxn modelId="{8C56FE21-8266-4012-8288-B0DA5DE0256C}" type="presParOf" srcId="{9475802E-FC07-4272-B3B4-0B03884329D7}" destId="{E7D49F0F-D259-44F5-8505-F89E92DC73BB}" srcOrd="1" destOrd="0" presId="urn:microsoft.com/office/officeart/2005/8/layout/hierarchy3"/>
    <dgm:cxn modelId="{F0117F9C-87EC-4FF8-85E4-F2FAD9E148AF}" type="presParOf" srcId="{E7D49F0F-D259-44F5-8505-F89E92DC73BB}" destId="{EF7D3E7D-685C-40F9-84FA-E5D94E3B81B8}" srcOrd="0" destOrd="0" presId="urn:microsoft.com/office/officeart/2005/8/layout/hierarchy3"/>
    <dgm:cxn modelId="{1700943A-E0CE-4D60-843A-E9DD9453E2EA}" type="presParOf" srcId="{E7D49F0F-D259-44F5-8505-F89E92DC73BB}" destId="{3186D59C-2EE3-4D2C-8639-408DF64D89C3}" srcOrd="1" destOrd="0" presId="urn:microsoft.com/office/officeart/2005/8/layout/hierarchy3"/>
    <dgm:cxn modelId="{CCD42CAC-D708-47A1-A32E-AB112F2D96AE}" type="presParOf" srcId="{E521330C-5A98-48F1-BE49-3D3EFA89F97C}" destId="{8AF1DF9E-9A30-4E78-A33B-E37ECA2C6C4A}" srcOrd="1" destOrd="0" presId="urn:microsoft.com/office/officeart/2005/8/layout/hierarchy3"/>
    <dgm:cxn modelId="{5F09A212-52D2-43A7-8CA0-CE66167071B3}" type="presParOf" srcId="{8AF1DF9E-9A30-4E78-A33B-E37ECA2C6C4A}" destId="{7AA433D8-A57D-42C6-AB52-AD03E7F54BE4}" srcOrd="0" destOrd="0" presId="urn:microsoft.com/office/officeart/2005/8/layout/hierarchy3"/>
    <dgm:cxn modelId="{0EB6AB60-4A79-4AC1-8400-B27DABB785D6}" type="presParOf" srcId="{7AA433D8-A57D-42C6-AB52-AD03E7F54BE4}" destId="{1A39F166-54F6-4AE0-BDC5-BC84738708F2}" srcOrd="0" destOrd="0" presId="urn:microsoft.com/office/officeart/2005/8/layout/hierarchy3"/>
    <dgm:cxn modelId="{6FFA0067-EBCA-4BE4-9D20-0AF04C46D768}" type="presParOf" srcId="{7AA433D8-A57D-42C6-AB52-AD03E7F54BE4}" destId="{1C50F82B-15A8-476A-B131-7DE12E15BEC5}" srcOrd="1" destOrd="0" presId="urn:microsoft.com/office/officeart/2005/8/layout/hierarchy3"/>
    <dgm:cxn modelId="{C5F83EAC-4771-49AA-8D3A-904342D9D646}" type="presParOf" srcId="{8AF1DF9E-9A30-4E78-A33B-E37ECA2C6C4A}" destId="{96EB27CF-BB1A-4A07-A37A-159C3A1B9B6B}" srcOrd="1" destOrd="0" presId="urn:microsoft.com/office/officeart/2005/8/layout/hierarchy3"/>
    <dgm:cxn modelId="{7F3B566C-E89C-4C8F-9323-B63E28F94F50}" type="presParOf" srcId="{96EB27CF-BB1A-4A07-A37A-159C3A1B9B6B}" destId="{736750B3-266D-4FF2-87BB-46D38B9694C8}" srcOrd="0" destOrd="0" presId="urn:microsoft.com/office/officeart/2005/8/layout/hierarchy3"/>
    <dgm:cxn modelId="{2C82A3FA-5DF6-4B9A-95D8-188908712DFB}" type="presParOf" srcId="{96EB27CF-BB1A-4A07-A37A-159C3A1B9B6B}" destId="{D0F5F827-60B5-48FF-A5E6-196797EDEAC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0956ADC-C10E-4784-975B-516274592A43}" type="doc">
      <dgm:prSet loTypeId="urn:microsoft.com/office/officeart/2005/8/layout/default#5" loCatId="list" qsTypeId="urn:microsoft.com/office/officeart/2005/8/quickstyle/3d2" qsCatId="3D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5B238C5D-E57F-4EB9-9F90-2C30C1C9B26E}">
      <dgm:prSet phldrT="[Text]"/>
      <dgm:spPr>
        <a:xfrm>
          <a:off x="2567" y="708136"/>
          <a:ext cx="2036712" cy="1222027"/>
        </a:xfrm>
        <a:gradFill rotWithShape="0">
          <a:gsLst>
            <a:gs pos="0">
              <a:srgbClr val="8064A2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Images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CF173095-1BEB-479F-875D-BFD7CCAFD4EA}" type="parTrans" cxnId="{088F3968-0F8D-4785-A21B-65767563F557}">
      <dgm:prSet/>
      <dgm:spPr/>
      <dgm:t>
        <a:bodyPr/>
        <a:lstStyle/>
        <a:p>
          <a:endParaRPr lang="en-US"/>
        </a:p>
      </dgm:t>
    </dgm:pt>
    <dgm:pt modelId="{8E07B905-2FBE-4909-840D-96722DA6D350}" type="sibTrans" cxnId="{088F3968-0F8D-4785-A21B-65767563F557}">
      <dgm:prSet/>
      <dgm:spPr/>
      <dgm:t>
        <a:bodyPr/>
        <a:lstStyle/>
        <a:p>
          <a:endParaRPr lang="en-US"/>
        </a:p>
      </dgm:t>
    </dgm:pt>
    <dgm:pt modelId="{C36A8E82-4BAF-4092-B19A-5DB700C38CDC}">
      <dgm:prSet phldrT="[Text]"/>
      <dgm:spPr>
        <a:xfrm>
          <a:off x="2242951" y="708136"/>
          <a:ext cx="2036712" cy="1222027"/>
        </a:xfrm>
        <a:gradFill rotWithShape="0">
          <a:gsLst>
            <a:gs pos="0">
              <a:srgbClr val="8064A2">
                <a:shade val="50000"/>
                <a:hueOff val="-59838"/>
                <a:satOff val="-1811"/>
                <a:lumOff val="11889"/>
                <a:alphaOff val="0"/>
                <a:shade val="51000"/>
                <a:satMod val="130000"/>
              </a:srgbClr>
            </a:gs>
            <a:gs pos="80000">
              <a:srgbClr val="8064A2">
                <a:shade val="50000"/>
                <a:hueOff val="-59838"/>
                <a:satOff val="-1811"/>
                <a:lumOff val="11889"/>
                <a:alphaOff val="0"/>
                <a:shade val="93000"/>
                <a:satMod val="130000"/>
              </a:srgbClr>
            </a:gs>
            <a:gs pos="100000">
              <a:srgbClr val="8064A2">
                <a:shade val="50000"/>
                <a:hueOff val="-59838"/>
                <a:satOff val="-1811"/>
                <a:lumOff val="11889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Videos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0FAF91AC-24E5-4E19-BF9C-13E15C36B1E8}" type="parTrans" cxnId="{E34C27C3-CA21-4EBD-8049-15A475E3C5AB}">
      <dgm:prSet/>
      <dgm:spPr/>
      <dgm:t>
        <a:bodyPr/>
        <a:lstStyle/>
        <a:p>
          <a:endParaRPr lang="en-US"/>
        </a:p>
      </dgm:t>
    </dgm:pt>
    <dgm:pt modelId="{42C34D2D-32BA-4A72-B872-66A8507D0764}" type="sibTrans" cxnId="{E34C27C3-CA21-4EBD-8049-15A475E3C5AB}">
      <dgm:prSet/>
      <dgm:spPr/>
      <dgm:t>
        <a:bodyPr/>
        <a:lstStyle/>
        <a:p>
          <a:endParaRPr lang="en-US"/>
        </a:p>
      </dgm:t>
    </dgm:pt>
    <dgm:pt modelId="{52C1A124-63D8-4886-B8A5-73F40862A853}">
      <dgm:prSet phldrT="[Text]"/>
      <dgm:spPr>
        <a:xfrm>
          <a:off x="4483335" y="708136"/>
          <a:ext cx="2036712" cy="1222027"/>
        </a:xfrm>
        <a:gradFill rotWithShape="0">
          <a:gsLst>
            <a:gs pos="0">
              <a:srgbClr val="8064A2">
                <a:shade val="50000"/>
                <a:hueOff val="-119676"/>
                <a:satOff val="-3621"/>
                <a:lumOff val="23778"/>
                <a:alphaOff val="0"/>
                <a:shade val="51000"/>
                <a:satMod val="130000"/>
              </a:srgbClr>
            </a:gs>
            <a:gs pos="80000">
              <a:srgbClr val="8064A2">
                <a:shade val="50000"/>
                <a:hueOff val="-119676"/>
                <a:satOff val="-3621"/>
                <a:lumOff val="23778"/>
                <a:alphaOff val="0"/>
                <a:shade val="93000"/>
                <a:satMod val="130000"/>
              </a:srgbClr>
            </a:gs>
            <a:gs pos="100000">
              <a:srgbClr val="8064A2">
                <a:shade val="50000"/>
                <a:hueOff val="-119676"/>
                <a:satOff val="-3621"/>
                <a:lumOff val="23778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Audio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6EDD28CE-6AC4-4539-978B-9ADA15CC844B}" type="parTrans" cxnId="{8414955D-D98F-4E47-BD09-282710B8CB09}">
      <dgm:prSet/>
      <dgm:spPr/>
      <dgm:t>
        <a:bodyPr/>
        <a:lstStyle/>
        <a:p>
          <a:endParaRPr lang="en-US"/>
        </a:p>
      </dgm:t>
    </dgm:pt>
    <dgm:pt modelId="{BB8EE510-92E3-4C3C-B8C2-23AB9E6FD1E4}" type="sibTrans" cxnId="{8414955D-D98F-4E47-BD09-282710B8CB09}">
      <dgm:prSet/>
      <dgm:spPr/>
      <dgm:t>
        <a:bodyPr/>
        <a:lstStyle/>
        <a:p>
          <a:endParaRPr lang="en-US"/>
        </a:p>
      </dgm:t>
    </dgm:pt>
    <dgm:pt modelId="{2D231C14-0A5D-4CE7-8481-96A5275C68F6}">
      <dgm:prSet phldrT="[Text]"/>
      <dgm:spPr>
        <a:xfrm>
          <a:off x="6723719" y="708136"/>
          <a:ext cx="2036712" cy="1222027"/>
        </a:xfrm>
        <a:gradFill rotWithShape="0">
          <a:gsLst>
            <a:gs pos="0">
              <a:srgbClr val="8064A2">
                <a:shade val="50000"/>
                <a:hueOff val="-179513"/>
                <a:satOff val="-5432"/>
                <a:lumOff val="35667"/>
                <a:alphaOff val="0"/>
                <a:shade val="51000"/>
                <a:satMod val="130000"/>
              </a:srgbClr>
            </a:gs>
            <a:gs pos="80000">
              <a:srgbClr val="8064A2">
                <a:shade val="50000"/>
                <a:hueOff val="-179513"/>
                <a:satOff val="-5432"/>
                <a:lumOff val="35667"/>
                <a:alphaOff val="0"/>
                <a:shade val="93000"/>
                <a:satMod val="130000"/>
              </a:srgbClr>
            </a:gs>
            <a:gs pos="100000">
              <a:srgbClr val="8064A2">
                <a:shade val="50000"/>
                <a:hueOff val="-179513"/>
                <a:satOff val="-5432"/>
                <a:lumOff val="35667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News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F45D098-E760-4731-A656-D73875A1A180}" type="parTrans" cxnId="{55C910D0-F471-4A86-8E3C-F42AA3C37261}">
      <dgm:prSet/>
      <dgm:spPr/>
      <dgm:t>
        <a:bodyPr/>
        <a:lstStyle/>
        <a:p>
          <a:endParaRPr lang="en-US"/>
        </a:p>
      </dgm:t>
    </dgm:pt>
    <dgm:pt modelId="{3586D409-3482-4989-AB1C-E0428843D05C}" type="sibTrans" cxnId="{55C910D0-F471-4A86-8E3C-F42AA3C37261}">
      <dgm:prSet/>
      <dgm:spPr/>
      <dgm:t>
        <a:bodyPr/>
        <a:lstStyle/>
        <a:p>
          <a:endParaRPr lang="en-US"/>
        </a:p>
      </dgm:t>
    </dgm:pt>
    <dgm:pt modelId="{57BFE960-C0F4-4A02-8528-8248BDD796B2}">
      <dgm:prSet phldrT="[Text]"/>
      <dgm:spPr>
        <a:xfrm>
          <a:off x="1122759" y="2133835"/>
          <a:ext cx="2036712" cy="1222027"/>
        </a:xfrm>
        <a:gradFill rotWithShape="0">
          <a:gsLst>
            <a:gs pos="0">
              <a:srgbClr val="8064A2">
                <a:shade val="50000"/>
                <a:hueOff val="-179513"/>
                <a:satOff val="-5432"/>
                <a:lumOff val="35667"/>
                <a:alphaOff val="0"/>
                <a:shade val="51000"/>
                <a:satMod val="130000"/>
              </a:srgbClr>
            </a:gs>
            <a:gs pos="80000">
              <a:srgbClr val="8064A2">
                <a:shade val="50000"/>
                <a:hueOff val="-179513"/>
                <a:satOff val="-5432"/>
                <a:lumOff val="35667"/>
                <a:alphaOff val="0"/>
                <a:shade val="93000"/>
                <a:satMod val="130000"/>
              </a:srgbClr>
            </a:gs>
            <a:gs pos="100000">
              <a:srgbClr val="8064A2">
                <a:shade val="50000"/>
                <a:hueOff val="-179513"/>
                <a:satOff val="-5432"/>
                <a:lumOff val="35667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Maps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A80A57E-1DFC-4FAF-AF49-8C39C904E6AD}" type="parTrans" cxnId="{C040F42D-20A1-4E35-B81E-72F52CF4DF07}">
      <dgm:prSet/>
      <dgm:spPr/>
      <dgm:t>
        <a:bodyPr/>
        <a:lstStyle/>
        <a:p>
          <a:endParaRPr lang="en-US"/>
        </a:p>
      </dgm:t>
    </dgm:pt>
    <dgm:pt modelId="{6C3099E4-DEC5-4F1F-9989-C383EC880EAD}" type="sibTrans" cxnId="{C040F42D-20A1-4E35-B81E-72F52CF4DF07}">
      <dgm:prSet/>
      <dgm:spPr/>
      <dgm:t>
        <a:bodyPr/>
        <a:lstStyle/>
        <a:p>
          <a:endParaRPr lang="en-US"/>
        </a:p>
      </dgm:t>
    </dgm:pt>
    <dgm:pt modelId="{7D303E9C-EEB5-4874-A383-365F80B0006E}">
      <dgm:prSet phldrT="[Text]"/>
      <dgm:spPr>
        <a:xfrm>
          <a:off x="3363143" y="2133835"/>
          <a:ext cx="2036712" cy="1222027"/>
        </a:xfrm>
        <a:gradFill rotWithShape="0">
          <a:gsLst>
            <a:gs pos="0">
              <a:srgbClr val="8064A2">
                <a:shade val="50000"/>
                <a:hueOff val="-119676"/>
                <a:satOff val="-3621"/>
                <a:lumOff val="23778"/>
                <a:alphaOff val="0"/>
                <a:shade val="51000"/>
                <a:satMod val="130000"/>
              </a:srgbClr>
            </a:gs>
            <a:gs pos="80000">
              <a:srgbClr val="8064A2">
                <a:shade val="50000"/>
                <a:hueOff val="-119676"/>
                <a:satOff val="-3621"/>
                <a:lumOff val="23778"/>
                <a:alphaOff val="0"/>
                <a:shade val="93000"/>
                <a:satMod val="130000"/>
              </a:srgbClr>
            </a:gs>
            <a:gs pos="100000">
              <a:srgbClr val="8064A2">
                <a:shade val="50000"/>
                <a:hueOff val="-119676"/>
                <a:satOff val="-3621"/>
                <a:lumOff val="23778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People or Businesses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C0F9E282-A6A2-455C-98F2-9B76A8F4C7E7}" type="parTrans" cxnId="{2D6F3272-1321-44C4-8D72-5360ADE55ECF}">
      <dgm:prSet/>
      <dgm:spPr/>
      <dgm:t>
        <a:bodyPr/>
        <a:lstStyle/>
        <a:p>
          <a:endParaRPr lang="en-US"/>
        </a:p>
      </dgm:t>
    </dgm:pt>
    <dgm:pt modelId="{E219ED0E-AAB3-46BA-A203-CDA7B78ACD8D}" type="sibTrans" cxnId="{2D6F3272-1321-44C4-8D72-5360ADE55ECF}">
      <dgm:prSet/>
      <dgm:spPr/>
      <dgm:t>
        <a:bodyPr/>
        <a:lstStyle/>
        <a:p>
          <a:endParaRPr lang="en-US"/>
        </a:p>
      </dgm:t>
    </dgm:pt>
    <dgm:pt modelId="{B7C73903-4920-4464-85B1-150C7092C6FE}">
      <dgm:prSet phldrT="[Text]"/>
      <dgm:spPr>
        <a:xfrm>
          <a:off x="5603527" y="2133835"/>
          <a:ext cx="2036712" cy="1222027"/>
        </a:xfrm>
        <a:gradFill rotWithShape="0">
          <a:gsLst>
            <a:gs pos="0">
              <a:srgbClr val="8064A2">
                <a:shade val="50000"/>
                <a:hueOff val="-59838"/>
                <a:satOff val="-1811"/>
                <a:lumOff val="11889"/>
                <a:alphaOff val="0"/>
                <a:shade val="51000"/>
                <a:satMod val="130000"/>
              </a:srgbClr>
            </a:gs>
            <a:gs pos="80000">
              <a:srgbClr val="8064A2">
                <a:shade val="50000"/>
                <a:hueOff val="-59838"/>
                <a:satOff val="-1811"/>
                <a:lumOff val="11889"/>
                <a:alphaOff val="0"/>
                <a:shade val="93000"/>
                <a:satMod val="130000"/>
              </a:srgbClr>
            </a:gs>
            <a:gs pos="100000">
              <a:srgbClr val="8064A2">
                <a:shade val="50000"/>
                <a:hueOff val="-59838"/>
                <a:satOff val="-1811"/>
                <a:lumOff val="11889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Blogs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638B60E5-3331-43F9-A5AF-8DC761CAE9EB}" type="parTrans" cxnId="{9FA173CF-F364-4E11-82BE-21D9FAECED0E}">
      <dgm:prSet/>
      <dgm:spPr/>
      <dgm:t>
        <a:bodyPr/>
        <a:lstStyle/>
        <a:p>
          <a:endParaRPr lang="en-US"/>
        </a:p>
      </dgm:t>
    </dgm:pt>
    <dgm:pt modelId="{8AA60DD1-7F02-4C68-8A80-4A2637349422}" type="sibTrans" cxnId="{9FA173CF-F364-4E11-82BE-21D9FAECED0E}">
      <dgm:prSet/>
      <dgm:spPr/>
      <dgm:t>
        <a:bodyPr/>
        <a:lstStyle/>
        <a:p>
          <a:endParaRPr lang="en-US"/>
        </a:p>
      </dgm:t>
    </dgm:pt>
    <dgm:pt modelId="{389C5B38-BFFA-4F84-97A7-D95E6963A8C6}" type="pres">
      <dgm:prSet presAssocID="{E0956ADC-C10E-4784-975B-516274592A4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CE43E0-B02A-40BD-8BC1-12F69D18044E}" type="pres">
      <dgm:prSet presAssocID="{5B238C5D-E57F-4EB9-9F90-2C30C1C9B26E}" presName="node" presStyleLbl="node1" presStyleIdx="0" presStyleCnt="7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FE3C275-92DB-48D7-859F-5060EBBF7A4F}" type="pres">
      <dgm:prSet presAssocID="{8E07B905-2FBE-4909-840D-96722DA6D350}" presName="sibTrans" presStyleCnt="0"/>
      <dgm:spPr/>
    </dgm:pt>
    <dgm:pt modelId="{0DA57024-7D63-486E-B7B7-7C094573738B}" type="pres">
      <dgm:prSet presAssocID="{C36A8E82-4BAF-4092-B19A-5DB700C38CDC}" presName="node" presStyleLbl="node1" presStyleIdx="1" presStyleCnt="7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BBC213A-8BF7-4754-9CB2-75C7B67E3103}" type="pres">
      <dgm:prSet presAssocID="{42C34D2D-32BA-4A72-B872-66A8507D0764}" presName="sibTrans" presStyleCnt="0"/>
      <dgm:spPr/>
    </dgm:pt>
    <dgm:pt modelId="{21D8EA1B-7CD6-4BFB-88F3-9316D854766D}" type="pres">
      <dgm:prSet presAssocID="{52C1A124-63D8-4886-B8A5-73F40862A853}" presName="node" presStyleLbl="node1" presStyleIdx="2" presStyleCnt="7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8921BAB9-B163-4960-9E9D-C65604C0B1F9}" type="pres">
      <dgm:prSet presAssocID="{BB8EE510-92E3-4C3C-B8C2-23AB9E6FD1E4}" presName="sibTrans" presStyleCnt="0"/>
      <dgm:spPr/>
    </dgm:pt>
    <dgm:pt modelId="{5AB45D61-477F-412E-8C64-8A752205720F}" type="pres">
      <dgm:prSet presAssocID="{2D231C14-0A5D-4CE7-8481-96A5275C68F6}" presName="node" presStyleLbl="node1" presStyleIdx="3" presStyleCnt="7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FEFE3908-BB65-4BD8-8340-63BBEDE5C0D9}" type="pres">
      <dgm:prSet presAssocID="{3586D409-3482-4989-AB1C-E0428843D05C}" presName="sibTrans" presStyleCnt="0"/>
      <dgm:spPr/>
    </dgm:pt>
    <dgm:pt modelId="{24C25C5E-A920-4955-A4BF-7E0402A55DFF}" type="pres">
      <dgm:prSet presAssocID="{57BFE960-C0F4-4A02-8528-8248BDD796B2}" presName="node" presStyleLbl="node1" presStyleIdx="4" presStyleCnt="7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BC3932C-295F-425E-9E65-2E95E3BCE1B9}" type="pres">
      <dgm:prSet presAssocID="{6C3099E4-DEC5-4F1F-9989-C383EC880EAD}" presName="sibTrans" presStyleCnt="0"/>
      <dgm:spPr/>
    </dgm:pt>
    <dgm:pt modelId="{05CE83DB-7272-4C19-BFC2-2C929A49DBD6}" type="pres">
      <dgm:prSet presAssocID="{7D303E9C-EEB5-4874-A383-365F80B0006E}" presName="node" presStyleLbl="node1" presStyleIdx="5" presStyleCnt="7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FF3D3F91-96C7-4335-9BB2-73C04A81EF6F}" type="pres">
      <dgm:prSet presAssocID="{E219ED0E-AAB3-46BA-A203-CDA7B78ACD8D}" presName="sibTrans" presStyleCnt="0"/>
      <dgm:spPr/>
    </dgm:pt>
    <dgm:pt modelId="{7E924457-66E9-41A3-B247-50F29E447715}" type="pres">
      <dgm:prSet presAssocID="{B7C73903-4920-4464-85B1-150C7092C6FE}" presName="node" presStyleLbl="node1" presStyleIdx="6" presStyleCnt="7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1294C175-5B56-40A6-B17E-BFC7DCF8F68F}" type="presOf" srcId="{52C1A124-63D8-4886-B8A5-73F40862A853}" destId="{21D8EA1B-7CD6-4BFB-88F3-9316D854766D}" srcOrd="0" destOrd="0" presId="urn:microsoft.com/office/officeart/2005/8/layout/default#5"/>
    <dgm:cxn modelId="{2D6F3272-1321-44C4-8D72-5360ADE55ECF}" srcId="{E0956ADC-C10E-4784-975B-516274592A43}" destId="{7D303E9C-EEB5-4874-A383-365F80B0006E}" srcOrd="5" destOrd="0" parTransId="{C0F9E282-A6A2-455C-98F2-9B76A8F4C7E7}" sibTransId="{E219ED0E-AAB3-46BA-A203-CDA7B78ACD8D}"/>
    <dgm:cxn modelId="{4E401ADB-FD67-4D7A-BC13-43171B3CDEC0}" type="presOf" srcId="{2D231C14-0A5D-4CE7-8481-96A5275C68F6}" destId="{5AB45D61-477F-412E-8C64-8A752205720F}" srcOrd="0" destOrd="0" presId="urn:microsoft.com/office/officeart/2005/8/layout/default#5"/>
    <dgm:cxn modelId="{CB5EE72F-8B5E-4AF6-817E-A59C26473FDC}" type="presOf" srcId="{C36A8E82-4BAF-4092-B19A-5DB700C38CDC}" destId="{0DA57024-7D63-486E-B7B7-7C094573738B}" srcOrd="0" destOrd="0" presId="urn:microsoft.com/office/officeart/2005/8/layout/default#5"/>
    <dgm:cxn modelId="{59C81B6F-8B90-48B2-A570-A145B4A177AC}" type="presOf" srcId="{E0956ADC-C10E-4784-975B-516274592A43}" destId="{389C5B38-BFFA-4F84-97A7-D95E6963A8C6}" srcOrd="0" destOrd="0" presId="urn:microsoft.com/office/officeart/2005/8/layout/default#5"/>
    <dgm:cxn modelId="{8414955D-D98F-4E47-BD09-282710B8CB09}" srcId="{E0956ADC-C10E-4784-975B-516274592A43}" destId="{52C1A124-63D8-4886-B8A5-73F40862A853}" srcOrd="2" destOrd="0" parTransId="{6EDD28CE-6AC4-4539-978B-9ADA15CC844B}" sibTransId="{BB8EE510-92E3-4C3C-B8C2-23AB9E6FD1E4}"/>
    <dgm:cxn modelId="{E34C27C3-CA21-4EBD-8049-15A475E3C5AB}" srcId="{E0956ADC-C10E-4784-975B-516274592A43}" destId="{C36A8E82-4BAF-4092-B19A-5DB700C38CDC}" srcOrd="1" destOrd="0" parTransId="{0FAF91AC-24E5-4E19-BF9C-13E15C36B1E8}" sibTransId="{42C34D2D-32BA-4A72-B872-66A8507D0764}"/>
    <dgm:cxn modelId="{DC95A436-F235-457B-9B1E-406F0859DA3F}" type="presOf" srcId="{57BFE960-C0F4-4A02-8528-8248BDD796B2}" destId="{24C25C5E-A920-4955-A4BF-7E0402A55DFF}" srcOrd="0" destOrd="0" presId="urn:microsoft.com/office/officeart/2005/8/layout/default#5"/>
    <dgm:cxn modelId="{DC301CBA-E459-46A0-80A6-5C3F20C4F2B7}" type="presOf" srcId="{B7C73903-4920-4464-85B1-150C7092C6FE}" destId="{7E924457-66E9-41A3-B247-50F29E447715}" srcOrd="0" destOrd="0" presId="urn:microsoft.com/office/officeart/2005/8/layout/default#5"/>
    <dgm:cxn modelId="{853C047E-79BE-4352-9754-B481C601AAB3}" type="presOf" srcId="{7D303E9C-EEB5-4874-A383-365F80B0006E}" destId="{05CE83DB-7272-4C19-BFC2-2C929A49DBD6}" srcOrd="0" destOrd="0" presId="urn:microsoft.com/office/officeart/2005/8/layout/default#5"/>
    <dgm:cxn modelId="{088F3968-0F8D-4785-A21B-65767563F557}" srcId="{E0956ADC-C10E-4784-975B-516274592A43}" destId="{5B238C5D-E57F-4EB9-9F90-2C30C1C9B26E}" srcOrd="0" destOrd="0" parTransId="{CF173095-1BEB-479F-875D-BFD7CCAFD4EA}" sibTransId="{8E07B905-2FBE-4909-840D-96722DA6D350}"/>
    <dgm:cxn modelId="{5A45A577-FCB8-4A03-9CDF-17E088DC0855}" type="presOf" srcId="{5B238C5D-E57F-4EB9-9F90-2C30C1C9B26E}" destId="{B0CE43E0-B02A-40BD-8BC1-12F69D18044E}" srcOrd="0" destOrd="0" presId="urn:microsoft.com/office/officeart/2005/8/layout/default#5"/>
    <dgm:cxn modelId="{9FA173CF-F364-4E11-82BE-21D9FAECED0E}" srcId="{E0956ADC-C10E-4784-975B-516274592A43}" destId="{B7C73903-4920-4464-85B1-150C7092C6FE}" srcOrd="6" destOrd="0" parTransId="{638B60E5-3331-43F9-A5AF-8DC761CAE9EB}" sibTransId="{8AA60DD1-7F02-4C68-8A80-4A2637349422}"/>
    <dgm:cxn modelId="{C040F42D-20A1-4E35-B81E-72F52CF4DF07}" srcId="{E0956ADC-C10E-4784-975B-516274592A43}" destId="{57BFE960-C0F4-4A02-8528-8248BDD796B2}" srcOrd="4" destOrd="0" parTransId="{3A80A57E-1DFC-4FAF-AF49-8C39C904E6AD}" sibTransId="{6C3099E4-DEC5-4F1F-9989-C383EC880EAD}"/>
    <dgm:cxn modelId="{55C910D0-F471-4A86-8E3C-F42AA3C37261}" srcId="{E0956ADC-C10E-4784-975B-516274592A43}" destId="{2D231C14-0A5D-4CE7-8481-96A5275C68F6}" srcOrd="3" destOrd="0" parTransId="{3F45D098-E760-4731-A656-D73875A1A180}" sibTransId="{3586D409-3482-4989-AB1C-E0428843D05C}"/>
    <dgm:cxn modelId="{8E2BE4E6-3520-46FD-B57B-CE0DCE604F6F}" type="presParOf" srcId="{389C5B38-BFFA-4F84-97A7-D95E6963A8C6}" destId="{B0CE43E0-B02A-40BD-8BC1-12F69D18044E}" srcOrd="0" destOrd="0" presId="urn:microsoft.com/office/officeart/2005/8/layout/default#5"/>
    <dgm:cxn modelId="{B1F43713-A3FC-4907-876D-66E27D52CFF5}" type="presParOf" srcId="{389C5B38-BFFA-4F84-97A7-D95E6963A8C6}" destId="{AFE3C275-92DB-48D7-859F-5060EBBF7A4F}" srcOrd="1" destOrd="0" presId="urn:microsoft.com/office/officeart/2005/8/layout/default#5"/>
    <dgm:cxn modelId="{1DB5A0A7-F189-42B8-B2A8-99401494CFF5}" type="presParOf" srcId="{389C5B38-BFFA-4F84-97A7-D95E6963A8C6}" destId="{0DA57024-7D63-486E-B7B7-7C094573738B}" srcOrd="2" destOrd="0" presId="urn:microsoft.com/office/officeart/2005/8/layout/default#5"/>
    <dgm:cxn modelId="{F96085F2-7695-44BF-AC81-E56FF852FF10}" type="presParOf" srcId="{389C5B38-BFFA-4F84-97A7-D95E6963A8C6}" destId="{1BBC213A-8BF7-4754-9CB2-75C7B67E3103}" srcOrd="3" destOrd="0" presId="urn:microsoft.com/office/officeart/2005/8/layout/default#5"/>
    <dgm:cxn modelId="{971CB536-456D-4AAA-A44D-2513603798EE}" type="presParOf" srcId="{389C5B38-BFFA-4F84-97A7-D95E6963A8C6}" destId="{21D8EA1B-7CD6-4BFB-88F3-9316D854766D}" srcOrd="4" destOrd="0" presId="urn:microsoft.com/office/officeart/2005/8/layout/default#5"/>
    <dgm:cxn modelId="{6BE925D9-9D99-4066-A6B8-4C1F021A84E7}" type="presParOf" srcId="{389C5B38-BFFA-4F84-97A7-D95E6963A8C6}" destId="{8921BAB9-B163-4960-9E9D-C65604C0B1F9}" srcOrd="5" destOrd="0" presId="urn:microsoft.com/office/officeart/2005/8/layout/default#5"/>
    <dgm:cxn modelId="{0D85B422-3D0D-4364-AC3B-0AF14C56A41B}" type="presParOf" srcId="{389C5B38-BFFA-4F84-97A7-D95E6963A8C6}" destId="{5AB45D61-477F-412E-8C64-8A752205720F}" srcOrd="6" destOrd="0" presId="urn:microsoft.com/office/officeart/2005/8/layout/default#5"/>
    <dgm:cxn modelId="{FAABF845-D4CF-4236-9131-F4F5EB836CE3}" type="presParOf" srcId="{389C5B38-BFFA-4F84-97A7-D95E6963A8C6}" destId="{FEFE3908-BB65-4BD8-8340-63BBEDE5C0D9}" srcOrd="7" destOrd="0" presId="urn:microsoft.com/office/officeart/2005/8/layout/default#5"/>
    <dgm:cxn modelId="{F1DBFBF1-BA48-4386-8D4A-C5A617D1FBFC}" type="presParOf" srcId="{389C5B38-BFFA-4F84-97A7-D95E6963A8C6}" destId="{24C25C5E-A920-4955-A4BF-7E0402A55DFF}" srcOrd="8" destOrd="0" presId="urn:microsoft.com/office/officeart/2005/8/layout/default#5"/>
    <dgm:cxn modelId="{51E5B552-9778-438A-AED0-8B6558BBE335}" type="presParOf" srcId="{389C5B38-BFFA-4F84-97A7-D95E6963A8C6}" destId="{1BC3932C-295F-425E-9E65-2E95E3BCE1B9}" srcOrd="9" destOrd="0" presId="urn:microsoft.com/office/officeart/2005/8/layout/default#5"/>
    <dgm:cxn modelId="{4A5D9739-7B8B-47CC-8DBD-D261FFBA067E}" type="presParOf" srcId="{389C5B38-BFFA-4F84-97A7-D95E6963A8C6}" destId="{05CE83DB-7272-4C19-BFC2-2C929A49DBD6}" srcOrd="10" destOrd="0" presId="urn:microsoft.com/office/officeart/2005/8/layout/default#5"/>
    <dgm:cxn modelId="{6574A70B-8411-4B6B-8470-B404B60D2EEE}" type="presParOf" srcId="{389C5B38-BFFA-4F84-97A7-D95E6963A8C6}" destId="{FF3D3F91-96C7-4335-9BB2-73C04A81EF6F}" srcOrd="11" destOrd="0" presId="urn:microsoft.com/office/officeart/2005/8/layout/default#5"/>
    <dgm:cxn modelId="{E5030FF5-A9AB-46CD-8115-AA4F25F89CAE}" type="presParOf" srcId="{389C5B38-BFFA-4F84-97A7-D95E6963A8C6}" destId="{7E924457-66E9-41A3-B247-50F29E447715}" srcOrd="12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07B58A3-CA93-4E53-9253-251C51C51E92}" type="doc">
      <dgm:prSet loTypeId="urn:microsoft.com/office/officeart/2005/8/layout/pList1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740A6D-7C6A-4166-BC3F-23099BD28828}">
      <dgm:prSet phldrT="[Text]"/>
      <dgm:spPr/>
      <dgm:t>
        <a:bodyPr/>
        <a:lstStyle/>
        <a:p>
          <a:r>
            <a:rPr lang="en-US" b="0" dirty="0" smtClean="0">
              <a:solidFill>
                <a:srgbClr val="0000CC"/>
              </a:solidFill>
            </a:rPr>
            <a:t>Portal</a:t>
          </a:r>
          <a:endParaRPr lang="en-US" b="0" dirty="0">
            <a:solidFill>
              <a:srgbClr val="0000CC"/>
            </a:solidFill>
          </a:endParaRPr>
        </a:p>
      </dgm:t>
    </dgm:pt>
    <dgm:pt modelId="{2C1CCA07-4C3A-4996-B715-688D6BB38A7F}" type="parTrans" cxnId="{33F46F3D-2E4E-4607-BD8A-7C1097F39285}">
      <dgm:prSet/>
      <dgm:spPr/>
      <dgm:t>
        <a:bodyPr/>
        <a:lstStyle/>
        <a:p>
          <a:endParaRPr lang="en-US"/>
        </a:p>
      </dgm:t>
    </dgm:pt>
    <dgm:pt modelId="{F46E8000-76E3-4E8B-96C6-F17296503278}" type="sibTrans" cxnId="{33F46F3D-2E4E-4607-BD8A-7C1097F39285}">
      <dgm:prSet/>
      <dgm:spPr/>
      <dgm:t>
        <a:bodyPr/>
        <a:lstStyle/>
        <a:p>
          <a:endParaRPr lang="en-US"/>
        </a:p>
      </dgm:t>
    </dgm:pt>
    <dgm:pt modelId="{9BE0DB4E-3845-4F6E-8BB5-A3BE31E88303}">
      <dgm:prSet phldrT="[Text]"/>
      <dgm:spPr/>
      <dgm:t>
        <a:bodyPr/>
        <a:lstStyle/>
        <a:p>
          <a:r>
            <a:rPr lang="en-US" dirty="0" smtClean="0">
              <a:solidFill>
                <a:srgbClr val="0000CC"/>
              </a:solidFill>
            </a:rPr>
            <a:t>News</a:t>
          </a:r>
          <a:endParaRPr lang="en-US" dirty="0">
            <a:solidFill>
              <a:srgbClr val="0000CC"/>
            </a:solidFill>
          </a:endParaRPr>
        </a:p>
      </dgm:t>
    </dgm:pt>
    <dgm:pt modelId="{73C8CE9F-4B57-4B9D-A41D-E25D78AF6FB2}" type="parTrans" cxnId="{A368C63A-34CB-4450-8AAB-1F724B816EF3}">
      <dgm:prSet/>
      <dgm:spPr/>
      <dgm:t>
        <a:bodyPr/>
        <a:lstStyle/>
        <a:p>
          <a:endParaRPr lang="en-US"/>
        </a:p>
      </dgm:t>
    </dgm:pt>
    <dgm:pt modelId="{FD54215D-8016-4723-AE25-53797756F805}" type="sibTrans" cxnId="{A368C63A-34CB-4450-8AAB-1F724B816EF3}">
      <dgm:prSet/>
      <dgm:spPr/>
      <dgm:t>
        <a:bodyPr/>
        <a:lstStyle/>
        <a:p>
          <a:endParaRPr lang="en-US"/>
        </a:p>
      </dgm:t>
    </dgm:pt>
    <dgm:pt modelId="{ABF5F8DC-3162-486A-A332-100E738B22A5}">
      <dgm:prSet phldrT="[Text]"/>
      <dgm:spPr/>
      <dgm:t>
        <a:bodyPr/>
        <a:lstStyle/>
        <a:p>
          <a:r>
            <a:rPr lang="en-US" dirty="0" smtClean="0">
              <a:solidFill>
                <a:srgbClr val="0000CC"/>
              </a:solidFill>
            </a:rPr>
            <a:t>Informational</a:t>
          </a:r>
          <a:endParaRPr lang="en-US" dirty="0">
            <a:solidFill>
              <a:srgbClr val="0000CC"/>
            </a:solidFill>
          </a:endParaRPr>
        </a:p>
      </dgm:t>
    </dgm:pt>
    <dgm:pt modelId="{88A5611F-A302-4E58-B223-9D05C56BFCB5}" type="parTrans" cxnId="{FEF6F08A-76C3-4E85-9300-C2943088FF88}">
      <dgm:prSet/>
      <dgm:spPr/>
      <dgm:t>
        <a:bodyPr/>
        <a:lstStyle/>
        <a:p>
          <a:endParaRPr lang="en-US"/>
        </a:p>
      </dgm:t>
    </dgm:pt>
    <dgm:pt modelId="{2F3EDA3D-FA49-49BF-A3ED-685C46579E66}" type="sibTrans" cxnId="{FEF6F08A-76C3-4E85-9300-C2943088FF88}">
      <dgm:prSet/>
      <dgm:spPr/>
      <dgm:t>
        <a:bodyPr/>
        <a:lstStyle/>
        <a:p>
          <a:endParaRPr lang="en-US"/>
        </a:p>
      </dgm:t>
    </dgm:pt>
    <dgm:pt modelId="{EEA3C73E-72EA-49F8-949F-8D85A600D55C}">
      <dgm:prSet phldrT="[Text]"/>
      <dgm:spPr/>
      <dgm:t>
        <a:bodyPr/>
        <a:lstStyle/>
        <a:p>
          <a:r>
            <a:rPr lang="en-US" dirty="0" smtClean="0">
              <a:solidFill>
                <a:srgbClr val="0000CC"/>
              </a:solidFill>
            </a:rPr>
            <a:t>Business/Marketing</a:t>
          </a:r>
          <a:endParaRPr lang="en-US" dirty="0">
            <a:solidFill>
              <a:srgbClr val="0000CC"/>
            </a:solidFill>
          </a:endParaRPr>
        </a:p>
      </dgm:t>
    </dgm:pt>
    <dgm:pt modelId="{F065835C-04EC-4530-A69E-304CFDD92852}" type="parTrans" cxnId="{072952C8-CE41-4A80-B758-86506060A394}">
      <dgm:prSet/>
      <dgm:spPr/>
      <dgm:t>
        <a:bodyPr/>
        <a:lstStyle/>
        <a:p>
          <a:endParaRPr lang="en-US"/>
        </a:p>
      </dgm:t>
    </dgm:pt>
    <dgm:pt modelId="{B98784D4-8410-4052-8307-1EE5C1CBFF27}" type="sibTrans" cxnId="{072952C8-CE41-4A80-B758-86506060A394}">
      <dgm:prSet/>
      <dgm:spPr/>
      <dgm:t>
        <a:bodyPr/>
        <a:lstStyle/>
        <a:p>
          <a:endParaRPr lang="en-US"/>
        </a:p>
      </dgm:t>
    </dgm:pt>
    <dgm:pt modelId="{C189927A-F502-41A7-B856-3A98B69EE161}">
      <dgm:prSet phldrT="[Text]"/>
      <dgm:spPr/>
      <dgm:t>
        <a:bodyPr/>
        <a:lstStyle/>
        <a:p>
          <a:r>
            <a:rPr lang="en-US" b="0" dirty="0" smtClean="0">
              <a:solidFill>
                <a:srgbClr val="0000CC"/>
              </a:solidFill>
            </a:rPr>
            <a:t>Blog</a:t>
          </a:r>
          <a:endParaRPr lang="en-US" b="0" dirty="0">
            <a:solidFill>
              <a:srgbClr val="0000CC"/>
            </a:solidFill>
          </a:endParaRPr>
        </a:p>
      </dgm:t>
    </dgm:pt>
    <dgm:pt modelId="{EDCB2733-EE12-45EB-98D5-5AF42E52CC36}" type="parTrans" cxnId="{170E1BFC-B477-4382-8D09-F099A36C788D}">
      <dgm:prSet/>
      <dgm:spPr/>
      <dgm:t>
        <a:bodyPr/>
        <a:lstStyle/>
        <a:p>
          <a:endParaRPr lang="en-US"/>
        </a:p>
      </dgm:t>
    </dgm:pt>
    <dgm:pt modelId="{93E1E3A5-4F9C-4BAE-9A51-2D74325122E9}" type="sibTrans" cxnId="{170E1BFC-B477-4382-8D09-F099A36C788D}">
      <dgm:prSet/>
      <dgm:spPr/>
      <dgm:t>
        <a:bodyPr/>
        <a:lstStyle/>
        <a:p>
          <a:endParaRPr lang="en-US"/>
        </a:p>
      </dgm:t>
    </dgm:pt>
    <dgm:pt modelId="{B93A4C5F-F86E-4516-B6FB-67D1CBF7E4E5}">
      <dgm:prSet phldrT="[Text]"/>
      <dgm:spPr/>
      <dgm:t>
        <a:bodyPr/>
        <a:lstStyle/>
        <a:p>
          <a:r>
            <a:rPr lang="en-US" b="0" dirty="0" smtClean="0">
              <a:solidFill>
                <a:srgbClr val="0000CC"/>
              </a:solidFill>
            </a:rPr>
            <a:t>Online Social Network</a:t>
          </a:r>
          <a:endParaRPr lang="en-US" b="0" dirty="0">
            <a:solidFill>
              <a:srgbClr val="0000CC"/>
            </a:solidFill>
          </a:endParaRPr>
        </a:p>
      </dgm:t>
    </dgm:pt>
    <dgm:pt modelId="{533CAB2E-8C28-46EC-84E6-B8DFA7654908}" type="parTrans" cxnId="{695170AE-C8B2-4D7C-86B2-C77F837117B5}">
      <dgm:prSet/>
      <dgm:spPr/>
      <dgm:t>
        <a:bodyPr/>
        <a:lstStyle/>
        <a:p>
          <a:endParaRPr lang="en-US"/>
        </a:p>
      </dgm:t>
    </dgm:pt>
    <dgm:pt modelId="{C5EFD827-A85F-444E-8A65-17DAB6AE7B72}" type="sibTrans" cxnId="{695170AE-C8B2-4D7C-86B2-C77F837117B5}">
      <dgm:prSet/>
      <dgm:spPr/>
      <dgm:t>
        <a:bodyPr/>
        <a:lstStyle/>
        <a:p>
          <a:endParaRPr lang="en-US"/>
        </a:p>
      </dgm:t>
    </dgm:pt>
    <dgm:pt modelId="{A0A81C07-B26F-42E3-8637-C7B91F46BD5F}">
      <dgm:prSet phldrT="[Text]"/>
      <dgm:spPr/>
      <dgm:t>
        <a:bodyPr/>
        <a:lstStyle/>
        <a:p>
          <a:r>
            <a:rPr lang="en-US" dirty="0" smtClean="0">
              <a:solidFill>
                <a:srgbClr val="0000CC"/>
              </a:solidFill>
            </a:rPr>
            <a:t>Educational</a:t>
          </a:r>
          <a:endParaRPr lang="en-US" dirty="0">
            <a:solidFill>
              <a:srgbClr val="0000CC"/>
            </a:solidFill>
          </a:endParaRPr>
        </a:p>
      </dgm:t>
    </dgm:pt>
    <dgm:pt modelId="{26307F9F-97F6-4D59-9926-3A6BCA80D150}" type="parTrans" cxnId="{91B5C573-CEA2-4873-B8E7-17496437CB79}">
      <dgm:prSet/>
      <dgm:spPr/>
      <dgm:t>
        <a:bodyPr/>
        <a:lstStyle/>
        <a:p>
          <a:endParaRPr lang="en-US"/>
        </a:p>
      </dgm:t>
    </dgm:pt>
    <dgm:pt modelId="{36A292BE-F265-4FBB-A6B6-1775D42C36A3}" type="sibTrans" cxnId="{91B5C573-CEA2-4873-B8E7-17496437CB79}">
      <dgm:prSet/>
      <dgm:spPr/>
      <dgm:t>
        <a:bodyPr/>
        <a:lstStyle/>
        <a:p>
          <a:endParaRPr lang="en-US"/>
        </a:p>
      </dgm:t>
    </dgm:pt>
    <dgm:pt modelId="{4D2F618A-DC81-4214-9D23-D534859F6300}">
      <dgm:prSet phldrT="[Text]"/>
      <dgm:spPr/>
      <dgm:t>
        <a:bodyPr/>
        <a:lstStyle/>
        <a:p>
          <a:r>
            <a:rPr lang="en-US" b="0" dirty="0" smtClean="0">
              <a:solidFill>
                <a:srgbClr val="0000CC"/>
              </a:solidFill>
            </a:rPr>
            <a:t>Wiki</a:t>
          </a:r>
          <a:endParaRPr lang="en-US" b="0" dirty="0">
            <a:solidFill>
              <a:srgbClr val="0000CC"/>
            </a:solidFill>
          </a:endParaRPr>
        </a:p>
      </dgm:t>
    </dgm:pt>
    <dgm:pt modelId="{064E2E98-8733-4858-8427-7B37295B26C6}" type="parTrans" cxnId="{D1E71FC9-8FDA-46C5-B35E-F24D9FC1431B}">
      <dgm:prSet/>
      <dgm:spPr/>
      <dgm:t>
        <a:bodyPr/>
        <a:lstStyle/>
        <a:p>
          <a:endParaRPr lang="en-US"/>
        </a:p>
      </dgm:t>
    </dgm:pt>
    <dgm:pt modelId="{0004BCC0-BFBE-45F2-8245-B18751410E34}" type="sibTrans" cxnId="{D1E71FC9-8FDA-46C5-B35E-F24D9FC1431B}">
      <dgm:prSet/>
      <dgm:spPr/>
      <dgm:t>
        <a:bodyPr/>
        <a:lstStyle/>
        <a:p>
          <a:endParaRPr lang="en-US"/>
        </a:p>
      </dgm:t>
    </dgm:pt>
    <dgm:pt modelId="{BF797A22-236B-40EB-928A-B0D06F5B0B40}" type="pres">
      <dgm:prSet presAssocID="{A07B58A3-CA93-4E53-9253-251C51C51E9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699A15-08B7-4EB4-AF99-6E16DFD637D7}" type="pres">
      <dgm:prSet presAssocID="{BD740A6D-7C6A-4166-BC3F-23099BD28828}" presName="compNode" presStyleCnt="0"/>
      <dgm:spPr/>
    </dgm:pt>
    <dgm:pt modelId="{E8175BCC-F8CF-4B72-ABC6-99305ACC78D9}" type="pres">
      <dgm:prSet presAssocID="{BD740A6D-7C6A-4166-BC3F-23099BD28828}" presName="pictRect" presStyleLbl="node1" presStyleIdx="0" presStyleCnt="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21C4764-E408-419C-A6D1-057A91B0670E}" type="pres">
      <dgm:prSet presAssocID="{BD740A6D-7C6A-4166-BC3F-23099BD28828}" presName="textRect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E26F33-6E51-463E-A02C-C51D9D98DD45}" type="pres">
      <dgm:prSet presAssocID="{F46E8000-76E3-4E8B-96C6-F1729650327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432192A-8C17-41E5-B131-70BB0AB856DE}" type="pres">
      <dgm:prSet presAssocID="{9BE0DB4E-3845-4F6E-8BB5-A3BE31E88303}" presName="compNode" presStyleCnt="0"/>
      <dgm:spPr/>
    </dgm:pt>
    <dgm:pt modelId="{C199F0B5-76C2-4A01-B40C-B3CDB661DC5A}" type="pres">
      <dgm:prSet presAssocID="{9BE0DB4E-3845-4F6E-8BB5-A3BE31E88303}" presName="pictRect" presStyleLbl="node1" presStyleIdx="1" presStyleCnt="8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315FF7A-D711-4AFA-8F5D-7BDA96C988B1}" type="pres">
      <dgm:prSet presAssocID="{9BE0DB4E-3845-4F6E-8BB5-A3BE31E88303}" presName="textRect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33484C-FD3D-4F81-8F2C-F0EF466EFF0C}" type="pres">
      <dgm:prSet presAssocID="{FD54215D-8016-4723-AE25-53797756F80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CF15D2F-ABB1-40BB-9DBC-D8214121EA38}" type="pres">
      <dgm:prSet presAssocID="{ABF5F8DC-3162-486A-A332-100E738B22A5}" presName="compNode" presStyleCnt="0"/>
      <dgm:spPr/>
    </dgm:pt>
    <dgm:pt modelId="{938D2E48-B9F2-4AC8-BDBA-48FD563E6067}" type="pres">
      <dgm:prSet presAssocID="{ABF5F8DC-3162-486A-A332-100E738B22A5}" presName="pictRect" presStyleLbl="node1" presStyleIdx="2" presStyleCnt="8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43A6F2E-2BB5-4E9D-B82F-D344A09ABB14}" type="pres">
      <dgm:prSet presAssocID="{ABF5F8DC-3162-486A-A332-100E738B22A5}" presName="textRect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D3539A-E6EB-43C3-907D-A5295290DFEB}" type="pres">
      <dgm:prSet presAssocID="{2F3EDA3D-FA49-49BF-A3ED-685C46579E6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3C70982-E72B-4662-98A1-24D88BF8C8A6}" type="pres">
      <dgm:prSet presAssocID="{EEA3C73E-72EA-49F8-949F-8D85A600D55C}" presName="compNode" presStyleCnt="0"/>
      <dgm:spPr/>
    </dgm:pt>
    <dgm:pt modelId="{6B3BDE47-0881-40B2-A6BD-9656D22D53AA}" type="pres">
      <dgm:prSet presAssocID="{EEA3C73E-72EA-49F8-949F-8D85A600D55C}" presName="pictRect" presStyleLbl="node1" presStyleIdx="3" presStyleCnt="8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FDCD94F-F6C1-47D8-8764-2EE84A009261}" type="pres">
      <dgm:prSet presAssocID="{EEA3C73E-72EA-49F8-949F-8D85A600D55C}" presName="textRect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EB9FEC-FB11-4EBC-8DFF-B7875E606391}" type="pres">
      <dgm:prSet presAssocID="{B98784D4-8410-4052-8307-1EE5C1CBFF2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D8F6054-46E9-4F19-81A9-FA8631A87E8A}" type="pres">
      <dgm:prSet presAssocID="{C189927A-F502-41A7-B856-3A98B69EE161}" presName="compNode" presStyleCnt="0"/>
      <dgm:spPr/>
    </dgm:pt>
    <dgm:pt modelId="{F826189A-0E25-4483-B345-BBDE45D707E8}" type="pres">
      <dgm:prSet presAssocID="{C189927A-F502-41A7-B856-3A98B69EE161}" presName="pictRect" presStyleLbl="node1" presStyleIdx="4" presStyleCnt="8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0E6CFD8-7F15-41D4-8E9A-20DD298DE71E}" type="pres">
      <dgm:prSet presAssocID="{C189927A-F502-41A7-B856-3A98B69EE161}" presName="textRect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8D62E8-0473-4866-9512-05DE5F804DF2}" type="pres">
      <dgm:prSet presAssocID="{93E1E3A5-4F9C-4BAE-9A51-2D74325122E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C874568-5065-4B82-80D2-D670A9E96262}" type="pres">
      <dgm:prSet presAssocID="{4D2F618A-DC81-4214-9D23-D534859F6300}" presName="compNode" presStyleCnt="0"/>
      <dgm:spPr/>
    </dgm:pt>
    <dgm:pt modelId="{06D4F483-88A1-4B3B-B901-63BC9D4AD883}" type="pres">
      <dgm:prSet presAssocID="{4D2F618A-DC81-4214-9D23-D534859F6300}" presName="pictRect" presStyleLbl="node1" presStyleIdx="5" presStyleCnt="8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787193C-00B7-47C2-B010-4B7010296FBF}" type="pres">
      <dgm:prSet presAssocID="{4D2F618A-DC81-4214-9D23-D534859F6300}" presName="textRect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30A0D-40F8-4649-B202-AA222C169786}" type="pres">
      <dgm:prSet presAssocID="{0004BCC0-BFBE-45F2-8245-B18751410E3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AA23CEA-9945-43E4-BCF2-3BFDD0BCE24A}" type="pres">
      <dgm:prSet presAssocID="{B93A4C5F-F86E-4516-B6FB-67D1CBF7E4E5}" presName="compNode" presStyleCnt="0"/>
      <dgm:spPr/>
    </dgm:pt>
    <dgm:pt modelId="{989733C1-94D9-4FD1-904B-EC7976E5D122}" type="pres">
      <dgm:prSet presAssocID="{B93A4C5F-F86E-4516-B6FB-67D1CBF7E4E5}" presName="pictRect" presStyleLbl="node1" presStyleIdx="6" presStyleCnt="8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BB48CED-A34D-435E-B71C-51685DE5A334}" type="pres">
      <dgm:prSet presAssocID="{B93A4C5F-F86E-4516-B6FB-67D1CBF7E4E5}" presName="textRect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B10E74-FF57-4669-B032-402FCE61F3D8}" type="pres">
      <dgm:prSet presAssocID="{C5EFD827-A85F-444E-8A65-17DAB6AE7B7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9C9AA40-1326-4479-9133-8E5FF906C9DE}" type="pres">
      <dgm:prSet presAssocID="{A0A81C07-B26F-42E3-8637-C7B91F46BD5F}" presName="compNode" presStyleCnt="0"/>
      <dgm:spPr/>
    </dgm:pt>
    <dgm:pt modelId="{CE947E84-53D0-4B9C-85DD-D10E39585F03}" type="pres">
      <dgm:prSet presAssocID="{A0A81C07-B26F-42E3-8637-C7B91F46BD5F}" presName="pictRect" presStyleLbl="node1" presStyleIdx="7" presStyleCnt="8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4F08289-F4AD-4FA6-9B41-E8423F3BB383}" type="pres">
      <dgm:prSet presAssocID="{A0A81C07-B26F-42E3-8637-C7B91F46BD5F}" presName="textRect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B5C573-CEA2-4873-B8E7-17496437CB79}" srcId="{A07B58A3-CA93-4E53-9253-251C51C51E92}" destId="{A0A81C07-B26F-42E3-8637-C7B91F46BD5F}" srcOrd="7" destOrd="0" parTransId="{26307F9F-97F6-4D59-9926-3A6BCA80D150}" sibTransId="{36A292BE-F265-4FBB-A6B6-1775D42C36A3}"/>
    <dgm:cxn modelId="{33F46F3D-2E4E-4607-BD8A-7C1097F39285}" srcId="{A07B58A3-CA93-4E53-9253-251C51C51E92}" destId="{BD740A6D-7C6A-4166-BC3F-23099BD28828}" srcOrd="0" destOrd="0" parTransId="{2C1CCA07-4C3A-4996-B715-688D6BB38A7F}" sibTransId="{F46E8000-76E3-4E8B-96C6-F17296503278}"/>
    <dgm:cxn modelId="{D1E71FC9-8FDA-46C5-B35E-F24D9FC1431B}" srcId="{A07B58A3-CA93-4E53-9253-251C51C51E92}" destId="{4D2F618A-DC81-4214-9D23-D534859F6300}" srcOrd="5" destOrd="0" parTransId="{064E2E98-8733-4858-8427-7B37295B26C6}" sibTransId="{0004BCC0-BFBE-45F2-8245-B18751410E34}"/>
    <dgm:cxn modelId="{FEF6F08A-76C3-4E85-9300-C2943088FF88}" srcId="{A07B58A3-CA93-4E53-9253-251C51C51E92}" destId="{ABF5F8DC-3162-486A-A332-100E738B22A5}" srcOrd="2" destOrd="0" parTransId="{88A5611F-A302-4E58-B223-9D05C56BFCB5}" sibTransId="{2F3EDA3D-FA49-49BF-A3ED-685C46579E66}"/>
    <dgm:cxn modelId="{6B4C394B-1E52-4AB3-A2F9-B8304DF5F4B8}" type="presOf" srcId="{B93A4C5F-F86E-4516-B6FB-67D1CBF7E4E5}" destId="{DBB48CED-A34D-435E-B71C-51685DE5A334}" srcOrd="0" destOrd="0" presId="urn:microsoft.com/office/officeart/2005/8/layout/pList1#1"/>
    <dgm:cxn modelId="{687E3800-BD0C-4C1A-9592-5B9482FED2FC}" type="presOf" srcId="{A0A81C07-B26F-42E3-8637-C7B91F46BD5F}" destId="{64F08289-F4AD-4FA6-9B41-E8423F3BB383}" srcOrd="0" destOrd="0" presId="urn:microsoft.com/office/officeart/2005/8/layout/pList1#1"/>
    <dgm:cxn modelId="{F07531FC-4893-4FE4-843C-58F463E07CE5}" type="presOf" srcId="{0004BCC0-BFBE-45F2-8245-B18751410E34}" destId="{9C930A0D-40F8-4649-B202-AA222C169786}" srcOrd="0" destOrd="0" presId="urn:microsoft.com/office/officeart/2005/8/layout/pList1#1"/>
    <dgm:cxn modelId="{10CB1A3E-B4C2-43D9-BAEA-6FDFD7F40E01}" type="presOf" srcId="{2F3EDA3D-FA49-49BF-A3ED-685C46579E66}" destId="{D8D3539A-E6EB-43C3-907D-A5295290DFEB}" srcOrd="0" destOrd="0" presId="urn:microsoft.com/office/officeart/2005/8/layout/pList1#1"/>
    <dgm:cxn modelId="{A368C63A-34CB-4450-8AAB-1F724B816EF3}" srcId="{A07B58A3-CA93-4E53-9253-251C51C51E92}" destId="{9BE0DB4E-3845-4F6E-8BB5-A3BE31E88303}" srcOrd="1" destOrd="0" parTransId="{73C8CE9F-4B57-4B9D-A41D-E25D78AF6FB2}" sibTransId="{FD54215D-8016-4723-AE25-53797756F805}"/>
    <dgm:cxn modelId="{8D52FD64-DECE-401B-91DB-83C56B01CDD5}" type="presOf" srcId="{A07B58A3-CA93-4E53-9253-251C51C51E92}" destId="{BF797A22-236B-40EB-928A-B0D06F5B0B40}" srcOrd="0" destOrd="0" presId="urn:microsoft.com/office/officeart/2005/8/layout/pList1#1"/>
    <dgm:cxn modelId="{170E1BFC-B477-4382-8D09-F099A36C788D}" srcId="{A07B58A3-CA93-4E53-9253-251C51C51E92}" destId="{C189927A-F502-41A7-B856-3A98B69EE161}" srcOrd="4" destOrd="0" parTransId="{EDCB2733-EE12-45EB-98D5-5AF42E52CC36}" sibTransId="{93E1E3A5-4F9C-4BAE-9A51-2D74325122E9}"/>
    <dgm:cxn modelId="{445A23C2-7408-421C-B919-3D3101304F28}" type="presOf" srcId="{F46E8000-76E3-4E8B-96C6-F17296503278}" destId="{04E26F33-6E51-463E-A02C-C51D9D98DD45}" srcOrd="0" destOrd="0" presId="urn:microsoft.com/office/officeart/2005/8/layout/pList1#1"/>
    <dgm:cxn modelId="{CD494F8D-C64E-4577-AC17-AF25682C414B}" type="presOf" srcId="{EEA3C73E-72EA-49F8-949F-8D85A600D55C}" destId="{3FDCD94F-F6C1-47D8-8764-2EE84A009261}" srcOrd="0" destOrd="0" presId="urn:microsoft.com/office/officeart/2005/8/layout/pList1#1"/>
    <dgm:cxn modelId="{4BD3D8AE-C79B-47F2-86FB-B27245A31537}" type="presOf" srcId="{9BE0DB4E-3845-4F6E-8BB5-A3BE31E88303}" destId="{B315FF7A-D711-4AFA-8F5D-7BDA96C988B1}" srcOrd="0" destOrd="0" presId="urn:microsoft.com/office/officeart/2005/8/layout/pList1#1"/>
    <dgm:cxn modelId="{284AF8F5-2921-462C-BA44-C239317A786C}" type="presOf" srcId="{ABF5F8DC-3162-486A-A332-100E738B22A5}" destId="{B43A6F2E-2BB5-4E9D-B82F-D344A09ABB14}" srcOrd="0" destOrd="0" presId="urn:microsoft.com/office/officeart/2005/8/layout/pList1#1"/>
    <dgm:cxn modelId="{8B9695A7-B5E2-423E-9150-20D358EDA89C}" type="presOf" srcId="{93E1E3A5-4F9C-4BAE-9A51-2D74325122E9}" destId="{E88D62E8-0473-4866-9512-05DE5F804DF2}" srcOrd="0" destOrd="0" presId="urn:microsoft.com/office/officeart/2005/8/layout/pList1#1"/>
    <dgm:cxn modelId="{695170AE-C8B2-4D7C-86B2-C77F837117B5}" srcId="{A07B58A3-CA93-4E53-9253-251C51C51E92}" destId="{B93A4C5F-F86E-4516-B6FB-67D1CBF7E4E5}" srcOrd="6" destOrd="0" parTransId="{533CAB2E-8C28-46EC-84E6-B8DFA7654908}" sibTransId="{C5EFD827-A85F-444E-8A65-17DAB6AE7B72}"/>
    <dgm:cxn modelId="{F9F09535-3776-4BEE-BB64-1AC282E77F72}" type="presOf" srcId="{B98784D4-8410-4052-8307-1EE5C1CBFF27}" destId="{DCEB9FEC-FB11-4EBC-8DFF-B7875E606391}" srcOrd="0" destOrd="0" presId="urn:microsoft.com/office/officeart/2005/8/layout/pList1#1"/>
    <dgm:cxn modelId="{51266ACA-BC1B-48A9-A19B-A77E9ACC5783}" type="presOf" srcId="{4D2F618A-DC81-4214-9D23-D534859F6300}" destId="{5787193C-00B7-47C2-B010-4B7010296FBF}" srcOrd="0" destOrd="0" presId="urn:microsoft.com/office/officeart/2005/8/layout/pList1#1"/>
    <dgm:cxn modelId="{C5E877D8-E9F5-45BD-9AE4-41FD25031274}" type="presOf" srcId="{BD740A6D-7C6A-4166-BC3F-23099BD28828}" destId="{C21C4764-E408-419C-A6D1-057A91B0670E}" srcOrd="0" destOrd="0" presId="urn:microsoft.com/office/officeart/2005/8/layout/pList1#1"/>
    <dgm:cxn modelId="{E0B2A2A1-1DDF-45B3-99EA-0F1AF1258EF3}" type="presOf" srcId="{FD54215D-8016-4723-AE25-53797756F805}" destId="{4233484C-FD3D-4F81-8F2C-F0EF466EFF0C}" srcOrd="0" destOrd="0" presId="urn:microsoft.com/office/officeart/2005/8/layout/pList1#1"/>
    <dgm:cxn modelId="{4654B072-14F4-4E53-B473-8AEA464A6B13}" type="presOf" srcId="{C5EFD827-A85F-444E-8A65-17DAB6AE7B72}" destId="{CEB10E74-FF57-4669-B032-402FCE61F3D8}" srcOrd="0" destOrd="0" presId="urn:microsoft.com/office/officeart/2005/8/layout/pList1#1"/>
    <dgm:cxn modelId="{072952C8-CE41-4A80-B758-86506060A394}" srcId="{A07B58A3-CA93-4E53-9253-251C51C51E92}" destId="{EEA3C73E-72EA-49F8-949F-8D85A600D55C}" srcOrd="3" destOrd="0" parTransId="{F065835C-04EC-4530-A69E-304CFDD92852}" sibTransId="{B98784D4-8410-4052-8307-1EE5C1CBFF27}"/>
    <dgm:cxn modelId="{0FC2EA80-76D6-4E56-90FC-2C6B1EA50D9B}" type="presOf" srcId="{C189927A-F502-41A7-B856-3A98B69EE161}" destId="{50E6CFD8-7F15-41D4-8E9A-20DD298DE71E}" srcOrd="0" destOrd="0" presId="urn:microsoft.com/office/officeart/2005/8/layout/pList1#1"/>
    <dgm:cxn modelId="{5AD482A6-D609-4237-83FD-D0C4282D9A49}" type="presParOf" srcId="{BF797A22-236B-40EB-928A-B0D06F5B0B40}" destId="{16699A15-08B7-4EB4-AF99-6E16DFD637D7}" srcOrd="0" destOrd="0" presId="urn:microsoft.com/office/officeart/2005/8/layout/pList1#1"/>
    <dgm:cxn modelId="{8D5178F8-14E6-4973-BDF5-C1E8BB31C2FD}" type="presParOf" srcId="{16699A15-08B7-4EB4-AF99-6E16DFD637D7}" destId="{E8175BCC-F8CF-4B72-ABC6-99305ACC78D9}" srcOrd="0" destOrd="0" presId="urn:microsoft.com/office/officeart/2005/8/layout/pList1#1"/>
    <dgm:cxn modelId="{8692981D-6B09-4509-9859-F1C72C8A3FB4}" type="presParOf" srcId="{16699A15-08B7-4EB4-AF99-6E16DFD637D7}" destId="{C21C4764-E408-419C-A6D1-057A91B0670E}" srcOrd="1" destOrd="0" presId="urn:microsoft.com/office/officeart/2005/8/layout/pList1#1"/>
    <dgm:cxn modelId="{1EBAD8F3-9B12-44A5-A24A-CEAFA23FAA76}" type="presParOf" srcId="{BF797A22-236B-40EB-928A-B0D06F5B0B40}" destId="{04E26F33-6E51-463E-A02C-C51D9D98DD45}" srcOrd="1" destOrd="0" presId="urn:microsoft.com/office/officeart/2005/8/layout/pList1#1"/>
    <dgm:cxn modelId="{C1995BA1-2693-4CFA-AC4D-73963C089827}" type="presParOf" srcId="{BF797A22-236B-40EB-928A-B0D06F5B0B40}" destId="{A432192A-8C17-41E5-B131-70BB0AB856DE}" srcOrd="2" destOrd="0" presId="urn:microsoft.com/office/officeart/2005/8/layout/pList1#1"/>
    <dgm:cxn modelId="{D8DB4181-DF9D-4811-9934-63CD684868C6}" type="presParOf" srcId="{A432192A-8C17-41E5-B131-70BB0AB856DE}" destId="{C199F0B5-76C2-4A01-B40C-B3CDB661DC5A}" srcOrd="0" destOrd="0" presId="urn:microsoft.com/office/officeart/2005/8/layout/pList1#1"/>
    <dgm:cxn modelId="{CAAF19AC-0A8D-4833-82D1-DDD6EFBCA343}" type="presParOf" srcId="{A432192A-8C17-41E5-B131-70BB0AB856DE}" destId="{B315FF7A-D711-4AFA-8F5D-7BDA96C988B1}" srcOrd="1" destOrd="0" presId="urn:microsoft.com/office/officeart/2005/8/layout/pList1#1"/>
    <dgm:cxn modelId="{8C2290AF-05B8-472B-892F-F34C06032D27}" type="presParOf" srcId="{BF797A22-236B-40EB-928A-B0D06F5B0B40}" destId="{4233484C-FD3D-4F81-8F2C-F0EF466EFF0C}" srcOrd="3" destOrd="0" presId="urn:microsoft.com/office/officeart/2005/8/layout/pList1#1"/>
    <dgm:cxn modelId="{E8F84A74-0E97-4784-8CCE-6C9B7D54B245}" type="presParOf" srcId="{BF797A22-236B-40EB-928A-B0D06F5B0B40}" destId="{ECF15D2F-ABB1-40BB-9DBC-D8214121EA38}" srcOrd="4" destOrd="0" presId="urn:microsoft.com/office/officeart/2005/8/layout/pList1#1"/>
    <dgm:cxn modelId="{18F0C141-1C4B-49FF-BA1C-F595367C7DFB}" type="presParOf" srcId="{ECF15D2F-ABB1-40BB-9DBC-D8214121EA38}" destId="{938D2E48-B9F2-4AC8-BDBA-48FD563E6067}" srcOrd="0" destOrd="0" presId="urn:microsoft.com/office/officeart/2005/8/layout/pList1#1"/>
    <dgm:cxn modelId="{86FD944F-196E-469E-AF4A-1FD52830587E}" type="presParOf" srcId="{ECF15D2F-ABB1-40BB-9DBC-D8214121EA38}" destId="{B43A6F2E-2BB5-4E9D-B82F-D344A09ABB14}" srcOrd="1" destOrd="0" presId="urn:microsoft.com/office/officeart/2005/8/layout/pList1#1"/>
    <dgm:cxn modelId="{45FBF862-39C7-44A6-BB70-3F8355C041F9}" type="presParOf" srcId="{BF797A22-236B-40EB-928A-B0D06F5B0B40}" destId="{D8D3539A-E6EB-43C3-907D-A5295290DFEB}" srcOrd="5" destOrd="0" presId="urn:microsoft.com/office/officeart/2005/8/layout/pList1#1"/>
    <dgm:cxn modelId="{07FE5B42-AADB-47D4-A1A1-7552AE4C42F2}" type="presParOf" srcId="{BF797A22-236B-40EB-928A-B0D06F5B0B40}" destId="{73C70982-E72B-4662-98A1-24D88BF8C8A6}" srcOrd="6" destOrd="0" presId="urn:microsoft.com/office/officeart/2005/8/layout/pList1#1"/>
    <dgm:cxn modelId="{46AA189E-21F3-4D17-913D-161B18940DB0}" type="presParOf" srcId="{73C70982-E72B-4662-98A1-24D88BF8C8A6}" destId="{6B3BDE47-0881-40B2-A6BD-9656D22D53AA}" srcOrd="0" destOrd="0" presId="urn:microsoft.com/office/officeart/2005/8/layout/pList1#1"/>
    <dgm:cxn modelId="{9EC01E59-7D80-4F60-B1F1-DB6D6870B761}" type="presParOf" srcId="{73C70982-E72B-4662-98A1-24D88BF8C8A6}" destId="{3FDCD94F-F6C1-47D8-8764-2EE84A009261}" srcOrd="1" destOrd="0" presId="urn:microsoft.com/office/officeart/2005/8/layout/pList1#1"/>
    <dgm:cxn modelId="{F1D176D8-95E4-4E80-A6FF-5B8A29E9989C}" type="presParOf" srcId="{BF797A22-236B-40EB-928A-B0D06F5B0B40}" destId="{DCEB9FEC-FB11-4EBC-8DFF-B7875E606391}" srcOrd="7" destOrd="0" presId="urn:microsoft.com/office/officeart/2005/8/layout/pList1#1"/>
    <dgm:cxn modelId="{D9162FDB-85F8-49C0-BE7C-9509C803A7E4}" type="presParOf" srcId="{BF797A22-236B-40EB-928A-B0D06F5B0B40}" destId="{4D8F6054-46E9-4F19-81A9-FA8631A87E8A}" srcOrd="8" destOrd="0" presId="urn:microsoft.com/office/officeart/2005/8/layout/pList1#1"/>
    <dgm:cxn modelId="{F2820871-8590-4F95-8E2B-09FD571DF604}" type="presParOf" srcId="{4D8F6054-46E9-4F19-81A9-FA8631A87E8A}" destId="{F826189A-0E25-4483-B345-BBDE45D707E8}" srcOrd="0" destOrd="0" presId="urn:microsoft.com/office/officeart/2005/8/layout/pList1#1"/>
    <dgm:cxn modelId="{BEBBEE8A-5031-458B-9E9F-DDCE3314B976}" type="presParOf" srcId="{4D8F6054-46E9-4F19-81A9-FA8631A87E8A}" destId="{50E6CFD8-7F15-41D4-8E9A-20DD298DE71E}" srcOrd="1" destOrd="0" presId="urn:microsoft.com/office/officeart/2005/8/layout/pList1#1"/>
    <dgm:cxn modelId="{C8850150-08CC-4769-983E-B860E1D0575D}" type="presParOf" srcId="{BF797A22-236B-40EB-928A-B0D06F5B0B40}" destId="{E88D62E8-0473-4866-9512-05DE5F804DF2}" srcOrd="9" destOrd="0" presId="urn:microsoft.com/office/officeart/2005/8/layout/pList1#1"/>
    <dgm:cxn modelId="{E93D7C9F-5113-47F3-9E3B-C8E188DC71D1}" type="presParOf" srcId="{BF797A22-236B-40EB-928A-B0D06F5B0B40}" destId="{9C874568-5065-4B82-80D2-D670A9E96262}" srcOrd="10" destOrd="0" presId="urn:microsoft.com/office/officeart/2005/8/layout/pList1#1"/>
    <dgm:cxn modelId="{71D542E2-71DF-4D2D-A728-FA0F9E7BF2DD}" type="presParOf" srcId="{9C874568-5065-4B82-80D2-D670A9E96262}" destId="{06D4F483-88A1-4B3B-B901-63BC9D4AD883}" srcOrd="0" destOrd="0" presId="urn:microsoft.com/office/officeart/2005/8/layout/pList1#1"/>
    <dgm:cxn modelId="{2C9A278C-253F-45BF-A906-37CA341E2B94}" type="presParOf" srcId="{9C874568-5065-4B82-80D2-D670A9E96262}" destId="{5787193C-00B7-47C2-B010-4B7010296FBF}" srcOrd="1" destOrd="0" presId="urn:microsoft.com/office/officeart/2005/8/layout/pList1#1"/>
    <dgm:cxn modelId="{05B9480C-2D71-4D3D-BDDB-926E4FA592C9}" type="presParOf" srcId="{BF797A22-236B-40EB-928A-B0D06F5B0B40}" destId="{9C930A0D-40F8-4649-B202-AA222C169786}" srcOrd="11" destOrd="0" presId="urn:microsoft.com/office/officeart/2005/8/layout/pList1#1"/>
    <dgm:cxn modelId="{6B7853AC-9D7B-4243-B333-1A6108D10676}" type="presParOf" srcId="{BF797A22-236B-40EB-928A-B0D06F5B0B40}" destId="{6AA23CEA-9945-43E4-BCF2-3BFDD0BCE24A}" srcOrd="12" destOrd="0" presId="urn:microsoft.com/office/officeart/2005/8/layout/pList1#1"/>
    <dgm:cxn modelId="{FEC4EAED-31F8-46F6-B6D0-94740D0BBB5F}" type="presParOf" srcId="{6AA23CEA-9945-43E4-BCF2-3BFDD0BCE24A}" destId="{989733C1-94D9-4FD1-904B-EC7976E5D122}" srcOrd="0" destOrd="0" presId="urn:microsoft.com/office/officeart/2005/8/layout/pList1#1"/>
    <dgm:cxn modelId="{44A62B3E-690E-4703-9622-690153205EC8}" type="presParOf" srcId="{6AA23CEA-9945-43E4-BCF2-3BFDD0BCE24A}" destId="{DBB48CED-A34D-435E-B71C-51685DE5A334}" srcOrd="1" destOrd="0" presId="urn:microsoft.com/office/officeart/2005/8/layout/pList1#1"/>
    <dgm:cxn modelId="{7DDAE6DC-8199-497A-B52A-16C66550EDFD}" type="presParOf" srcId="{BF797A22-236B-40EB-928A-B0D06F5B0B40}" destId="{CEB10E74-FF57-4669-B032-402FCE61F3D8}" srcOrd="13" destOrd="0" presId="urn:microsoft.com/office/officeart/2005/8/layout/pList1#1"/>
    <dgm:cxn modelId="{3F479986-DE82-40B4-BA19-C14AC94F83C9}" type="presParOf" srcId="{BF797A22-236B-40EB-928A-B0D06F5B0B40}" destId="{79C9AA40-1326-4479-9133-8E5FF906C9DE}" srcOrd="14" destOrd="0" presId="urn:microsoft.com/office/officeart/2005/8/layout/pList1#1"/>
    <dgm:cxn modelId="{EA6F6A3E-1FCC-48F3-89A3-EFAFE3FFDE42}" type="presParOf" srcId="{79C9AA40-1326-4479-9133-8E5FF906C9DE}" destId="{CE947E84-53D0-4B9C-85DD-D10E39585F03}" srcOrd="0" destOrd="0" presId="urn:microsoft.com/office/officeart/2005/8/layout/pList1#1"/>
    <dgm:cxn modelId="{CECB2E07-54F6-4F9B-BB1B-ABD00E633EA3}" type="presParOf" srcId="{79C9AA40-1326-4479-9133-8E5FF906C9DE}" destId="{64F08289-F4AD-4FA6-9B41-E8423F3BB383}" srcOrd="1" destOrd="0" presId="urn:microsoft.com/office/officeart/2005/8/layout/p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FB2B72E-8EB0-47DB-8BCE-2FAF2853F3B3}" type="doc">
      <dgm:prSet loTypeId="urn:microsoft.com/office/officeart/2005/8/layout/pList1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97D5C1-FF4B-43CC-BCE5-09B3B8808DEF}">
      <dgm:prSet phldrT="[Text]"/>
      <dgm:spPr>
        <a:xfrm>
          <a:off x="1126913" y="1419634"/>
          <a:ext cx="2057874" cy="763471"/>
        </a:xfrm>
        <a:noFill/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rgbClr val="0000CC"/>
              </a:solidFill>
              <a:latin typeface="Calibri"/>
              <a:ea typeface="+mn-ea"/>
              <a:cs typeface="+mn-cs"/>
            </a:rPr>
            <a:t>Entertainment</a:t>
          </a:r>
          <a:endParaRPr lang="en-US" dirty="0">
            <a:solidFill>
              <a:srgbClr val="0000CC"/>
            </a:solidFill>
            <a:latin typeface="Calibri"/>
            <a:ea typeface="+mn-ea"/>
            <a:cs typeface="+mn-cs"/>
          </a:endParaRPr>
        </a:p>
      </dgm:t>
    </dgm:pt>
    <dgm:pt modelId="{F8955539-A066-40D1-AC8B-813F2807FBDB}" type="parTrans" cxnId="{3301D39F-ADF6-4DA2-B6F1-C351D4154C08}">
      <dgm:prSet/>
      <dgm:spPr/>
      <dgm:t>
        <a:bodyPr/>
        <a:lstStyle/>
        <a:p>
          <a:endParaRPr lang="en-US"/>
        </a:p>
      </dgm:t>
    </dgm:pt>
    <dgm:pt modelId="{D10CA701-6CDF-49F9-ACA7-F6AFAFC3FC90}" type="sibTrans" cxnId="{3301D39F-ADF6-4DA2-B6F1-C351D4154C08}">
      <dgm:prSet/>
      <dgm:spPr/>
      <dgm:t>
        <a:bodyPr/>
        <a:lstStyle/>
        <a:p>
          <a:endParaRPr lang="en-US"/>
        </a:p>
      </dgm:t>
    </dgm:pt>
    <dgm:pt modelId="{8B4E5821-94A6-402B-801A-13F7FD9FAEA6}">
      <dgm:prSet phldrT="[Text]"/>
      <dgm:spPr>
        <a:xfrm>
          <a:off x="3390662" y="1419634"/>
          <a:ext cx="2057874" cy="763471"/>
        </a:xfrm>
        <a:noFill/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rgbClr val="0000CC"/>
              </a:solidFill>
              <a:latin typeface="Calibri"/>
              <a:ea typeface="+mn-ea"/>
              <a:cs typeface="+mn-cs"/>
            </a:rPr>
            <a:t>Advocacy</a:t>
          </a:r>
          <a:endParaRPr lang="en-US" dirty="0">
            <a:solidFill>
              <a:srgbClr val="0000CC"/>
            </a:solidFill>
            <a:latin typeface="Calibri"/>
            <a:ea typeface="+mn-ea"/>
            <a:cs typeface="+mn-cs"/>
          </a:endParaRPr>
        </a:p>
      </dgm:t>
    </dgm:pt>
    <dgm:pt modelId="{254778BA-6F25-465A-83EB-B4DFA34E176A}" type="parTrans" cxnId="{31770F48-DB8D-406C-B1C6-27DFE8113A12}">
      <dgm:prSet/>
      <dgm:spPr/>
      <dgm:t>
        <a:bodyPr/>
        <a:lstStyle/>
        <a:p>
          <a:endParaRPr lang="en-US"/>
        </a:p>
      </dgm:t>
    </dgm:pt>
    <dgm:pt modelId="{1D8AFD04-C949-4D4A-B7BE-9BEE9652C3BE}" type="sibTrans" cxnId="{31770F48-DB8D-406C-B1C6-27DFE8113A12}">
      <dgm:prSet/>
      <dgm:spPr/>
      <dgm:t>
        <a:bodyPr/>
        <a:lstStyle/>
        <a:p>
          <a:endParaRPr lang="en-US"/>
        </a:p>
      </dgm:t>
    </dgm:pt>
    <dgm:pt modelId="{68B8A86D-CE5B-46C1-8022-B73090CF2894}">
      <dgm:prSet phldrT="[Text]"/>
      <dgm:spPr>
        <a:xfrm>
          <a:off x="5654411" y="1419634"/>
          <a:ext cx="2057874" cy="763471"/>
        </a:xfrm>
        <a:noFill/>
        <a:ln>
          <a:noFill/>
        </a:ln>
        <a:effectLst/>
      </dgm:spPr>
      <dgm:t>
        <a:bodyPr/>
        <a:lstStyle/>
        <a:p>
          <a:r>
            <a:rPr lang="en-US" b="0" dirty="0" smtClean="0">
              <a:solidFill>
                <a:srgbClr val="0000CC"/>
              </a:solidFill>
              <a:latin typeface="Calibri"/>
              <a:ea typeface="+mn-ea"/>
              <a:cs typeface="+mn-cs"/>
            </a:rPr>
            <a:t>Web Application</a:t>
          </a:r>
          <a:endParaRPr lang="en-US" b="0" dirty="0">
            <a:solidFill>
              <a:srgbClr val="0000CC"/>
            </a:solidFill>
            <a:latin typeface="Calibri"/>
            <a:ea typeface="+mn-ea"/>
            <a:cs typeface="+mn-cs"/>
          </a:endParaRPr>
        </a:p>
      </dgm:t>
    </dgm:pt>
    <dgm:pt modelId="{31E31D81-6C78-4A48-B9BE-470F21418621}" type="parTrans" cxnId="{D40B2C69-ECA6-4331-B6AA-BA0FAE8D7BEB}">
      <dgm:prSet/>
      <dgm:spPr/>
      <dgm:t>
        <a:bodyPr/>
        <a:lstStyle/>
        <a:p>
          <a:endParaRPr lang="en-US"/>
        </a:p>
      </dgm:t>
    </dgm:pt>
    <dgm:pt modelId="{CD11A899-2CD2-4B82-A87A-C83D2A731A26}" type="sibTrans" cxnId="{D40B2C69-ECA6-4331-B6AA-BA0FAE8D7BEB}">
      <dgm:prSet/>
      <dgm:spPr/>
      <dgm:t>
        <a:bodyPr/>
        <a:lstStyle/>
        <a:p>
          <a:endParaRPr lang="en-US"/>
        </a:p>
      </dgm:t>
    </dgm:pt>
    <dgm:pt modelId="{628BF39B-4E50-4162-AE8C-8BD2F0D6D0D9}">
      <dgm:prSet phldrT="[Text]"/>
      <dgm:spPr>
        <a:xfrm>
          <a:off x="2258788" y="3806769"/>
          <a:ext cx="2057874" cy="763471"/>
        </a:xfrm>
        <a:noFill/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rgbClr val="0000CC"/>
              </a:solidFill>
              <a:latin typeface="Calibri"/>
              <a:ea typeface="+mn-ea"/>
              <a:cs typeface="+mn-cs"/>
            </a:rPr>
            <a:t>Content Aggregator</a:t>
          </a:r>
          <a:endParaRPr lang="en-US" dirty="0">
            <a:solidFill>
              <a:srgbClr val="0000CC"/>
            </a:solidFill>
            <a:latin typeface="Calibri"/>
            <a:ea typeface="+mn-ea"/>
            <a:cs typeface="+mn-cs"/>
          </a:endParaRPr>
        </a:p>
      </dgm:t>
    </dgm:pt>
    <dgm:pt modelId="{667E8EA2-57F8-4E25-AFEF-EC370936530F}" type="parTrans" cxnId="{055DE79F-9C13-4336-AB1B-C68BA712CE46}">
      <dgm:prSet/>
      <dgm:spPr/>
      <dgm:t>
        <a:bodyPr/>
        <a:lstStyle/>
        <a:p>
          <a:endParaRPr lang="en-US"/>
        </a:p>
      </dgm:t>
    </dgm:pt>
    <dgm:pt modelId="{0561426A-CE9E-4DCB-8E4C-F86F7898221E}" type="sibTrans" cxnId="{055DE79F-9C13-4336-AB1B-C68BA712CE46}">
      <dgm:prSet/>
      <dgm:spPr/>
      <dgm:t>
        <a:bodyPr/>
        <a:lstStyle/>
        <a:p>
          <a:endParaRPr lang="en-US"/>
        </a:p>
      </dgm:t>
    </dgm:pt>
    <dgm:pt modelId="{AA861136-CD99-4E9F-A9C3-7016E8E91582}">
      <dgm:prSet phldrT="[Text]"/>
      <dgm:spPr>
        <a:xfrm>
          <a:off x="4522536" y="3806769"/>
          <a:ext cx="2057874" cy="763471"/>
        </a:xfrm>
        <a:noFill/>
        <a:ln>
          <a:noFill/>
        </a:ln>
        <a:effectLst/>
      </dgm:spPr>
      <dgm:t>
        <a:bodyPr/>
        <a:lstStyle/>
        <a:p>
          <a:r>
            <a:rPr lang="en-US" dirty="0" smtClean="0">
              <a:solidFill>
                <a:srgbClr val="0000CC"/>
              </a:solidFill>
              <a:latin typeface="Calibri"/>
              <a:ea typeface="+mn-ea"/>
              <a:cs typeface="+mn-cs"/>
            </a:rPr>
            <a:t>Personal</a:t>
          </a:r>
          <a:endParaRPr lang="en-US" dirty="0">
            <a:solidFill>
              <a:srgbClr val="0000CC"/>
            </a:solidFill>
            <a:latin typeface="Calibri"/>
            <a:ea typeface="+mn-ea"/>
            <a:cs typeface="+mn-cs"/>
          </a:endParaRPr>
        </a:p>
      </dgm:t>
    </dgm:pt>
    <dgm:pt modelId="{C4914814-F811-4AF3-A943-79AFFE8B578A}" type="parTrans" cxnId="{1072610E-4C43-48E2-B038-FC9BE4D78EA7}">
      <dgm:prSet/>
      <dgm:spPr/>
      <dgm:t>
        <a:bodyPr/>
        <a:lstStyle/>
        <a:p>
          <a:endParaRPr lang="en-US"/>
        </a:p>
      </dgm:t>
    </dgm:pt>
    <dgm:pt modelId="{E55584A2-24B3-4F63-8A2A-94F4B4AF1F66}" type="sibTrans" cxnId="{1072610E-4C43-48E2-B038-FC9BE4D78EA7}">
      <dgm:prSet/>
      <dgm:spPr/>
      <dgm:t>
        <a:bodyPr/>
        <a:lstStyle/>
        <a:p>
          <a:endParaRPr lang="en-US"/>
        </a:p>
      </dgm:t>
    </dgm:pt>
    <dgm:pt modelId="{6A4D1E46-498D-4610-86EB-B989D01F645F}" type="pres">
      <dgm:prSet presAssocID="{4FB2B72E-8EB0-47DB-8BCE-2FAF2853F3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3FD90D-AE98-423C-B285-C162C26AA1FF}" type="pres">
      <dgm:prSet presAssocID="{0197D5C1-FF4B-43CC-BCE5-09B3B8808DEF}" presName="compNode" presStyleCnt="0"/>
      <dgm:spPr/>
    </dgm:pt>
    <dgm:pt modelId="{AE2DC05E-AA7C-4A38-8A57-B57DF9D02768}" type="pres">
      <dgm:prSet presAssocID="{0197D5C1-FF4B-43CC-BCE5-09B3B8808DEF}" presName="pictRect" presStyleLbl="node1" presStyleIdx="0" presStyleCnt="5"/>
      <dgm:spPr>
        <a:xfrm>
          <a:off x="1126913" y="1758"/>
          <a:ext cx="2057874" cy="1417875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77856442-DF6D-452F-883C-DF0A22A1BAC6}" type="pres">
      <dgm:prSet presAssocID="{0197D5C1-FF4B-43CC-BCE5-09B3B8808DEF}" presName="textRect" presStyleLbl="revTx" presStyleIdx="0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96E3A6B-8E1B-41AF-BBB2-7DD6673BF106}" type="pres">
      <dgm:prSet presAssocID="{D10CA701-6CDF-49F9-ACA7-F6AFAFC3FC9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31EDDCC-B0BF-4B78-90F7-E5BC1C0E8867}" type="pres">
      <dgm:prSet presAssocID="{8B4E5821-94A6-402B-801A-13F7FD9FAEA6}" presName="compNode" presStyleCnt="0"/>
      <dgm:spPr/>
    </dgm:pt>
    <dgm:pt modelId="{0170CBEB-4742-4B3B-8BCF-9221CC1D7BE6}" type="pres">
      <dgm:prSet presAssocID="{8B4E5821-94A6-402B-801A-13F7FD9FAEA6}" presName="pictRect" presStyleLbl="node1" presStyleIdx="1" presStyleCnt="5"/>
      <dgm:spPr>
        <a:xfrm>
          <a:off x="3390662" y="1758"/>
          <a:ext cx="2057874" cy="1417875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31171916-5E4A-45A8-B993-DBA3323894C4}" type="pres">
      <dgm:prSet presAssocID="{8B4E5821-94A6-402B-801A-13F7FD9FAEA6}" presName="textRect" presStyleLbl="revTx" presStyleIdx="1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CE79548-AF23-48F3-9E0E-65D43FF4358C}" type="pres">
      <dgm:prSet presAssocID="{1D8AFD04-C949-4D4A-B7BE-9BEE9652C3B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6053A87-4247-40AD-A2E1-F2292FC54C1B}" type="pres">
      <dgm:prSet presAssocID="{68B8A86D-CE5B-46C1-8022-B73090CF2894}" presName="compNode" presStyleCnt="0"/>
      <dgm:spPr/>
    </dgm:pt>
    <dgm:pt modelId="{BF1605BC-3FCF-43B7-A6D7-9A9D51B8DD48}" type="pres">
      <dgm:prSet presAssocID="{68B8A86D-CE5B-46C1-8022-B73090CF2894}" presName="pictRect" presStyleLbl="node1" presStyleIdx="2" presStyleCnt="5"/>
      <dgm:spPr>
        <a:xfrm>
          <a:off x="5654411" y="1758"/>
          <a:ext cx="2057874" cy="1417875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640BCC5D-7886-4954-B0A0-4A50E64F4D05}" type="pres">
      <dgm:prSet presAssocID="{68B8A86D-CE5B-46C1-8022-B73090CF2894}" presName="textRect" presStyleLbl="revTx" presStyleIdx="2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F4F07390-D6B9-4D44-878F-E566D9D25B46}" type="pres">
      <dgm:prSet presAssocID="{CD11A899-2CD2-4B82-A87A-C83D2A731A2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B1587C1-F0AE-4C51-8F9E-0E603829CEC2}" type="pres">
      <dgm:prSet presAssocID="{628BF39B-4E50-4162-AE8C-8BD2F0D6D0D9}" presName="compNode" presStyleCnt="0"/>
      <dgm:spPr/>
    </dgm:pt>
    <dgm:pt modelId="{F919098A-2B4F-4DE3-B10A-EB671EE044D5}" type="pres">
      <dgm:prSet presAssocID="{628BF39B-4E50-4162-AE8C-8BD2F0D6D0D9}" presName="pictRect" presStyleLbl="node1" presStyleIdx="3" presStyleCnt="5"/>
      <dgm:spPr>
        <a:xfrm>
          <a:off x="2258788" y="2388893"/>
          <a:ext cx="2057874" cy="1417875"/>
        </a:xfrm>
        <a:prstGeom prst="round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FCFC915E-68C1-4CD7-91A3-6D288E3EBBF8}" type="pres">
      <dgm:prSet presAssocID="{628BF39B-4E50-4162-AE8C-8BD2F0D6D0D9}" presName="textRect" presStyleLbl="revTx" presStyleIdx="3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0F68C168-9336-44D0-86DE-302AD0DBC61A}" type="pres">
      <dgm:prSet presAssocID="{0561426A-CE9E-4DCB-8E4C-F86F7898221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6DC5446-B200-4729-92D8-E276DCF26B9D}" type="pres">
      <dgm:prSet presAssocID="{AA861136-CD99-4E9F-A9C3-7016E8E91582}" presName="compNode" presStyleCnt="0"/>
      <dgm:spPr/>
    </dgm:pt>
    <dgm:pt modelId="{6A720206-6678-4E5B-B611-30DB4B140438}" type="pres">
      <dgm:prSet presAssocID="{AA861136-CD99-4E9F-A9C3-7016E8E91582}" presName="pictRect" presStyleLbl="node1" presStyleIdx="4" presStyleCnt="5"/>
      <dgm:spPr>
        <a:xfrm>
          <a:off x="4522536" y="2388893"/>
          <a:ext cx="2057874" cy="1417875"/>
        </a:xfrm>
        <a:prstGeom prst="roundRect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4C11FD3F-29E4-4AA0-9DA1-F440053CCA7A}" type="pres">
      <dgm:prSet presAssocID="{AA861136-CD99-4E9F-A9C3-7016E8E91582}" presName="textRect" presStyleLbl="revTx" presStyleIdx="4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2DA82212-71F3-404C-B01E-8FE071A98B53}" type="presOf" srcId="{628BF39B-4E50-4162-AE8C-8BD2F0D6D0D9}" destId="{FCFC915E-68C1-4CD7-91A3-6D288E3EBBF8}" srcOrd="0" destOrd="0" presId="urn:microsoft.com/office/officeart/2005/8/layout/pList1#2"/>
    <dgm:cxn modelId="{A5B7EA47-5F2F-49A7-B325-6244D284D96A}" type="presOf" srcId="{68B8A86D-CE5B-46C1-8022-B73090CF2894}" destId="{640BCC5D-7886-4954-B0A0-4A50E64F4D05}" srcOrd="0" destOrd="0" presId="urn:microsoft.com/office/officeart/2005/8/layout/pList1#2"/>
    <dgm:cxn modelId="{5A866992-67D0-4FD7-973D-9B30E8FDEBC7}" type="presOf" srcId="{1D8AFD04-C949-4D4A-B7BE-9BEE9652C3BE}" destId="{BCE79548-AF23-48F3-9E0E-65D43FF4358C}" srcOrd="0" destOrd="0" presId="urn:microsoft.com/office/officeart/2005/8/layout/pList1#2"/>
    <dgm:cxn modelId="{8D99168E-9090-4EC4-B45C-12C61E3293B7}" type="presOf" srcId="{0561426A-CE9E-4DCB-8E4C-F86F7898221E}" destId="{0F68C168-9336-44D0-86DE-302AD0DBC61A}" srcOrd="0" destOrd="0" presId="urn:microsoft.com/office/officeart/2005/8/layout/pList1#2"/>
    <dgm:cxn modelId="{1072610E-4C43-48E2-B038-FC9BE4D78EA7}" srcId="{4FB2B72E-8EB0-47DB-8BCE-2FAF2853F3B3}" destId="{AA861136-CD99-4E9F-A9C3-7016E8E91582}" srcOrd="4" destOrd="0" parTransId="{C4914814-F811-4AF3-A943-79AFFE8B578A}" sibTransId="{E55584A2-24B3-4F63-8A2A-94F4B4AF1F66}"/>
    <dgm:cxn modelId="{1E3002F3-85B7-4F43-838B-FAFB63BA2A88}" type="presOf" srcId="{D10CA701-6CDF-49F9-ACA7-F6AFAFC3FC90}" destId="{596E3A6B-8E1B-41AF-BBB2-7DD6673BF106}" srcOrd="0" destOrd="0" presId="urn:microsoft.com/office/officeart/2005/8/layout/pList1#2"/>
    <dgm:cxn modelId="{3301D39F-ADF6-4DA2-B6F1-C351D4154C08}" srcId="{4FB2B72E-8EB0-47DB-8BCE-2FAF2853F3B3}" destId="{0197D5C1-FF4B-43CC-BCE5-09B3B8808DEF}" srcOrd="0" destOrd="0" parTransId="{F8955539-A066-40D1-AC8B-813F2807FBDB}" sibTransId="{D10CA701-6CDF-49F9-ACA7-F6AFAFC3FC90}"/>
    <dgm:cxn modelId="{A42DAE7D-A328-458E-AB73-4381509553CB}" type="presOf" srcId="{CD11A899-2CD2-4B82-A87A-C83D2A731A26}" destId="{F4F07390-D6B9-4D44-878F-E566D9D25B46}" srcOrd="0" destOrd="0" presId="urn:microsoft.com/office/officeart/2005/8/layout/pList1#2"/>
    <dgm:cxn modelId="{BA485F7F-08C0-4F9E-9E1E-B440A8582DB5}" type="presOf" srcId="{4FB2B72E-8EB0-47DB-8BCE-2FAF2853F3B3}" destId="{6A4D1E46-498D-4610-86EB-B989D01F645F}" srcOrd="0" destOrd="0" presId="urn:microsoft.com/office/officeart/2005/8/layout/pList1#2"/>
    <dgm:cxn modelId="{4D5CE732-229E-4DF9-803E-60EC738616A8}" type="presOf" srcId="{0197D5C1-FF4B-43CC-BCE5-09B3B8808DEF}" destId="{77856442-DF6D-452F-883C-DF0A22A1BAC6}" srcOrd="0" destOrd="0" presId="urn:microsoft.com/office/officeart/2005/8/layout/pList1#2"/>
    <dgm:cxn modelId="{055DE79F-9C13-4336-AB1B-C68BA712CE46}" srcId="{4FB2B72E-8EB0-47DB-8BCE-2FAF2853F3B3}" destId="{628BF39B-4E50-4162-AE8C-8BD2F0D6D0D9}" srcOrd="3" destOrd="0" parTransId="{667E8EA2-57F8-4E25-AFEF-EC370936530F}" sibTransId="{0561426A-CE9E-4DCB-8E4C-F86F7898221E}"/>
    <dgm:cxn modelId="{A98323C8-B490-4B21-BE96-50D4C2EDD350}" type="presOf" srcId="{8B4E5821-94A6-402B-801A-13F7FD9FAEA6}" destId="{31171916-5E4A-45A8-B993-DBA3323894C4}" srcOrd="0" destOrd="0" presId="urn:microsoft.com/office/officeart/2005/8/layout/pList1#2"/>
    <dgm:cxn modelId="{2252BB8C-24E1-43D0-B0B8-A0FE0624E43D}" type="presOf" srcId="{AA861136-CD99-4E9F-A9C3-7016E8E91582}" destId="{4C11FD3F-29E4-4AA0-9DA1-F440053CCA7A}" srcOrd="0" destOrd="0" presId="urn:microsoft.com/office/officeart/2005/8/layout/pList1#2"/>
    <dgm:cxn modelId="{31770F48-DB8D-406C-B1C6-27DFE8113A12}" srcId="{4FB2B72E-8EB0-47DB-8BCE-2FAF2853F3B3}" destId="{8B4E5821-94A6-402B-801A-13F7FD9FAEA6}" srcOrd="1" destOrd="0" parTransId="{254778BA-6F25-465A-83EB-B4DFA34E176A}" sibTransId="{1D8AFD04-C949-4D4A-B7BE-9BEE9652C3BE}"/>
    <dgm:cxn modelId="{D40B2C69-ECA6-4331-B6AA-BA0FAE8D7BEB}" srcId="{4FB2B72E-8EB0-47DB-8BCE-2FAF2853F3B3}" destId="{68B8A86D-CE5B-46C1-8022-B73090CF2894}" srcOrd="2" destOrd="0" parTransId="{31E31D81-6C78-4A48-B9BE-470F21418621}" sibTransId="{CD11A899-2CD2-4B82-A87A-C83D2A731A26}"/>
    <dgm:cxn modelId="{50396C78-812C-4513-98EC-043C7E5F455F}" type="presParOf" srcId="{6A4D1E46-498D-4610-86EB-B989D01F645F}" destId="{EC3FD90D-AE98-423C-B285-C162C26AA1FF}" srcOrd="0" destOrd="0" presId="urn:microsoft.com/office/officeart/2005/8/layout/pList1#2"/>
    <dgm:cxn modelId="{F112BC30-FFA4-4D7F-823B-6E2255A2BA12}" type="presParOf" srcId="{EC3FD90D-AE98-423C-B285-C162C26AA1FF}" destId="{AE2DC05E-AA7C-4A38-8A57-B57DF9D02768}" srcOrd="0" destOrd="0" presId="urn:microsoft.com/office/officeart/2005/8/layout/pList1#2"/>
    <dgm:cxn modelId="{F9FBCDF6-6B25-4C99-BB35-55CE6124FEA9}" type="presParOf" srcId="{EC3FD90D-AE98-423C-B285-C162C26AA1FF}" destId="{77856442-DF6D-452F-883C-DF0A22A1BAC6}" srcOrd="1" destOrd="0" presId="urn:microsoft.com/office/officeart/2005/8/layout/pList1#2"/>
    <dgm:cxn modelId="{B439D0F9-E565-4FF4-9E1A-98C3B3124D4A}" type="presParOf" srcId="{6A4D1E46-498D-4610-86EB-B989D01F645F}" destId="{596E3A6B-8E1B-41AF-BBB2-7DD6673BF106}" srcOrd="1" destOrd="0" presId="urn:microsoft.com/office/officeart/2005/8/layout/pList1#2"/>
    <dgm:cxn modelId="{A612B73F-175C-48A3-87FB-93112A6A2654}" type="presParOf" srcId="{6A4D1E46-498D-4610-86EB-B989D01F645F}" destId="{831EDDCC-B0BF-4B78-90F7-E5BC1C0E8867}" srcOrd="2" destOrd="0" presId="urn:microsoft.com/office/officeart/2005/8/layout/pList1#2"/>
    <dgm:cxn modelId="{F16C71D9-89EE-4D88-8AB7-7CCB57E6DF22}" type="presParOf" srcId="{831EDDCC-B0BF-4B78-90F7-E5BC1C0E8867}" destId="{0170CBEB-4742-4B3B-8BCF-9221CC1D7BE6}" srcOrd="0" destOrd="0" presId="urn:microsoft.com/office/officeart/2005/8/layout/pList1#2"/>
    <dgm:cxn modelId="{AB881B2B-1001-4E2B-9A02-636F8AA8A9C6}" type="presParOf" srcId="{831EDDCC-B0BF-4B78-90F7-E5BC1C0E8867}" destId="{31171916-5E4A-45A8-B993-DBA3323894C4}" srcOrd="1" destOrd="0" presId="urn:microsoft.com/office/officeart/2005/8/layout/pList1#2"/>
    <dgm:cxn modelId="{89BAF33C-7D5D-46A7-AAB2-7954D2F5B6D4}" type="presParOf" srcId="{6A4D1E46-498D-4610-86EB-B989D01F645F}" destId="{BCE79548-AF23-48F3-9E0E-65D43FF4358C}" srcOrd="3" destOrd="0" presId="urn:microsoft.com/office/officeart/2005/8/layout/pList1#2"/>
    <dgm:cxn modelId="{792FA161-FDE7-4B9C-81F2-36A89B01FE4B}" type="presParOf" srcId="{6A4D1E46-498D-4610-86EB-B989D01F645F}" destId="{96053A87-4247-40AD-A2E1-F2292FC54C1B}" srcOrd="4" destOrd="0" presId="urn:microsoft.com/office/officeart/2005/8/layout/pList1#2"/>
    <dgm:cxn modelId="{01EF913E-7818-40AC-ACBD-13B9ED19A124}" type="presParOf" srcId="{96053A87-4247-40AD-A2E1-F2292FC54C1B}" destId="{BF1605BC-3FCF-43B7-A6D7-9A9D51B8DD48}" srcOrd="0" destOrd="0" presId="urn:microsoft.com/office/officeart/2005/8/layout/pList1#2"/>
    <dgm:cxn modelId="{5E8CC4E8-6116-4B2A-AC32-9ED5EAABD2BA}" type="presParOf" srcId="{96053A87-4247-40AD-A2E1-F2292FC54C1B}" destId="{640BCC5D-7886-4954-B0A0-4A50E64F4D05}" srcOrd="1" destOrd="0" presId="urn:microsoft.com/office/officeart/2005/8/layout/pList1#2"/>
    <dgm:cxn modelId="{94600A15-8240-4C81-89A9-1A5CD7D338AA}" type="presParOf" srcId="{6A4D1E46-498D-4610-86EB-B989D01F645F}" destId="{F4F07390-D6B9-4D44-878F-E566D9D25B46}" srcOrd="5" destOrd="0" presId="urn:microsoft.com/office/officeart/2005/8/layout/pList1#2"/>
    <dgm:cxn modelId="{018DAA3A-15EC-459A-A637-5F5043C974DE}" type="presParOf" srcId="{6A4D1E46-498D-4610-86EB-B989D01F645F}" destId="{3B1587C1-F0AE-4C51-8F9E-0E603829CEC2}" srcOrd="6" destOrd="0" presId="urn:microsoft.com/office/officeart/2005/8/layout/pList1#2"/>
    <dgm:cxn modelId="{FF7EA733-4867-462A-B155-524F5AB906EA}" type="presParOf" srcId="{3B1587C1-F0AE-4C51-8F9E-0E603829CEC2}" destId="{F919098A-2B4F-4DE3-B10A-EB671EE044D5}" srcOrd="0" destOrd="0" presId="urn:microsoft.com/office/officeart/2005/8/layout/pList1#2"/>
    <dgm:cxn modelId="{E241191B-7430-485F-A5A1-3ED1F4250212}" type="presParOf" srcId="{3B1587C1-F0AE-4C51-8F9E-0E603829CEC2}" destId="{FCFC915E-68C1-4CD7-91A3-6D288E3EBBF8}" srcOrd="1" destOrd="0" presId="urn:microsoft.com/office/officeart/2005/8/layout/pList1#2"/>
    <dgm:cxn modelId="{ABB9FD3E-48AC-45DB-A690-5EE66084DEFF}" type="presParOf" srcId="{6A4D1E46-498D-4610-86EB-B989D01F645F}" destId="{0F68C168-9336-44D0-86DE-302AD0DBC61A}" srcOrd="7" destOrd="0" presId="urn:microsoft.com/office/officeart/2005/8/layout/pList1#2"/>
    <dgm:cxn modelId="{D0F1D927-532D-47FD-B9DD-6CC3E4A7913A}" type="presParOf" srcId="{6A4D1E46-498D-4610-86EB-B989D01F645F}" destId="{F6DC5446-B200-4729-92D8-E276DCF26B9D}" srcOrd="8" destOrd="0" presId="urn:microsoft.com/office/officeart/2005/8/layout/pList1#2"/>
    <dgm:cxn modelId="{49A5693D-B0EF-48EA-BB11-95F81DCC470A}" type="presParOf" srcId="{F6DC5446-B200-4729-92D8-E276DCF26B9D}" destId="{6A720206-6678-4E5B-B611-30DB4B140438}" srcOrd="0" destOrd="0" presId="urn:microsoft.com/office/officeart/2005/8/layout/pList1#2"/>
    <dgm:cxn modelId="{320AFD31-9EE1-499F-BE77-4AE0D622B422}" type="presParOf" srcId="{F6DC5446-B200-4729-92D8-E276DCF26B9D}" destId="{4C11FD3F-29E4-4AA0-9DA1-F440053CCA7A}" srcOrd="1" destOrd="0" presId="urn:microsoft.com/office/officeart/2005/8/layout/pList1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95873-1087-43EF-BBED-83526C5EABFE}">
      <dsp:nvSpPr>
        <dsp:cNvPr id="0" name=""/>
        <dsp:cNvSpPr/>
      </dsp:nvSpPr>
      <dsp:spPr>
        <a:xfrm>
          <a:off x="1060" y="511931"/>
          <a:ext cx="4135561" cy="2481336"/>
        </a:xfrm>
        <a:prstGeom prst="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shade val="51000"/>
                <a:satMod val="130000"/>
              </a:sysClr>
            </a:gs>
            <a:gs pos="80000">
              <a:sysClr val="window" lastClr="FFFFFF">
                <a:hueOff val="0"/>
                <a:satOff val="0"/>
                <a:lumOff val="0"/>
                <a:alphaOff val="0"/>
                <a:shade val="93000"/>
                <a:satMod val="130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shade val="94000"/>
                <a:satMod val="135000"/>
              </a:sys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Allow scientists at different physical locations to share information and work together</a:t>
          </a:r>
          <a:endParaRPr lang="en-US" sz="3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1060" y="511931"/>
        <a:ext cx="4135561" cy="2481336"/>
      </dsp:txXfrm>
    </dsp:sp>
    <dsp:sp modelId="{513CBBF7-51A9-4BB2-8E68-BAEDEEAEDD95}">
      <dsp:nvSpPr>
        <dsp:cNvPr id="0" name=""/>
        <dsp:cNvSpPr/>
      </dsp:nvSpPr>
      <dsp:spPr>
        <a:xfrm>
          <a:off x="4550178" y="511931"/>
          <a:ext cx="4135561" cy="2481336"/>
        </a:xfrm>
        <a:prstGeom prst="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shade val="51000"/>
                <a:satMod val="130000"/>
              </a:sysClr>
            </a:gs>
            <a:gs pos="80000">
              <a:sysClr val="window" lastClr="FFFFFF">
                <a:hueOff val="0"/>
                <a:satOff val="0"/>
                <a:lumOff val="0"/>
                <a:alphaOff val="0"/>
                <a:shade val="93000"/>
                <a:satMod val="130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shade val="94000"/>
                <a:satMod val="135000"/>
              </a:sys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Function even if part of the network were disabled or destroyed by a disaster</a:t>
          </a:r>
          <a:endParaRPr lang="en-US" sz="3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4550178" y="511931"/>
        <a:ext cx="4135561" cy="24813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51AE9-F5F7-48C5-942F-4392BF73A3E9}">
      <dsp:nvSpPr>
        <dsp:cNvPr id="0" name=""/>
        <dsp:cNvSpPr/>
      </dsp:nvSpPr>
      <dsp:spPr>
        <a:xfrm>
          <a:off x="0" y="1551471"/>
          <a:ext cx="8839200" cy="2103120"/>
        </a:xfrm>
        <a:prstGeom prst="notchedRightArrow">
          <a:avLst/>
        </a:prstGeom>
        <a:solidFill>
          <a:srgbClr val="8064A2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D1E4A6-B294-4860-88FA-862556FBB116}">
      <dsp:nvSpPr>
        <dsp:cNvPr id="0" name=""/>
        <dsp:cNvSpPr/>
      </dsp:nvSpPr>
      <dsp:spPr>
        <a:xfrm>
          <a:off x="2184" y="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1969</a:t>
          </a:r>
          <a:r>
            <a:rPr lang="en-US" sz="15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ARPANET becomes functional</a:t>
          </a:r>
          <a:endParaRPr lang="en-US" sz="15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2184" y="0"/>
        <a:ext cx="1272145" cy="2103120"/>
      </dsp:txXfrm>
    </dsp:sp>
    <dsp:sp modelId="{D9A7E91E-FAEF-4335-8ED1-4EF85A016F56}">
      <dsp:nvSpPr>
        <dsp:cNvPr id="0" name=""/>
        <dsp:cNvSpPr/>
      </dsp:nvSpPr>
      <dsp:spPr>
        <a:xfrm>
          <a:off x="375367" y="2366010"/>
          <a:ext cx="525780" cy="52578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3AF81A-020B-4AFB-8EE1-C16C44DB5FFF}">
      <dsp:nvSpPr>
        <dsp:cNvPr id="0" name=""/>
        <dsp:cNvSpPr/>
      </dsp:nvSpPr>
      <dsp:spPr>
        <a:xfrm>
          <a:off x="1337937" y="315468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1984</a:t>
          </a:r>
          <a:r>
            <a:rPr lang="en-US" sz="15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ARPANET has more than 1,000 individual computers linked as hosts</a:t>
          </a:r>
          <a:endParaRPr lang="en-US" sz="15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1337937" y="3154680"/>
        <a:ext cx="1272145" cy="2103120"/>
      </dsp:txXfrm>
    </dsp:sp>
    <dsp:sp modelId="{644DFC2F-FF57-44ED-918C-53FC6E359213}">
      <dsp:nvSpPr>
        <dsp:cNvPr id="0" name=""/>
        <dsp:cNvSpPr/>
      </dsp:nvSpPr>
      <dsp:spPr>
        <a:xfrm>
          <a:off x="1711120" y="2366010"/>
          <a:ext cx="525780" cy="52578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A9238-34B4-4B7D-8F11-609D4A0AAB4D}">
      <dsp:nvSpPr>
        <dsp:cNvPr id="0" name=""/>
        <dsp:cNvSpPr/>
      </dsp:nvSpPr>
      <dsp:spPr>
        <a:xfrm>
          <a:off x="2673690" y="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1986</a:t>
          </a:r>
          <a:r>
            <a:rPr lang="en-US" sz="15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NSF connects </a:t>
          </a:r>
          <a:r>
            <a:rPr lang="en-US" sz="1500" b="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NSFnet</a:t>
          </a:r>
          <a:r>
            <a:rPr lang="en-US" sz="15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to ARPANET and becomes known as the Internet</a:t>
          </a:r>
          <a:endParaRPr lang="en-US" sz="15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2673690" y="0"/>
        <a:ext cx="1272145" cy="2103120"/>
      </dsp:txXfrm>
    </dsp:sp>
    <dsp:sp modelId="{A4B7C56E-5480-4D55-BE6A-434107CDCECA}">
      <dsp:nvSpPr>
        <dsp:cNvPr id="0" name=""/>
        <dsp:cNvSpPr/>
      </dsp:nvSpPr>
      <dsp:spPr>
        <a:xfrm>
          <a:off x="3046873" y="2366010"/>
          <a:ext cx="525780" cy="52578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3D0FD3-E3C2-4C8B-8EC2-E6770A154233}">
      <dsp:nvSpPr>
        <dsp:cNvPr id="0" name=""/>
        <dsp:cNvSpPr/>
      </dsp:nvSpPr>
      <dsp:spPr>
        <a:xfrm>
          <a:off x="4009443" y="315468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1995</a:t>
          </a:r>
          <a:r>
            <a:rPr lang="en-US" sz="15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sz="1500" b="0" kern="1200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NSFNet</a:t>
          </a:r>
          <a:r>
            <a:rPr lang="en-US" sz="15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terminates its network on the Internet and resumes status as research network</a:t>
          </a:r>
          <a:endParaRPr lang="en-US" sz="15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4009443" y="3154680"/>
        <a:ext cx="1272145" cy="2103120"/>
      </dsp:txXfrm>
    </dsp:sp>
    <dsp:sp modelId="{F81DA9FA-E4BE-41EA-B7DB-5B291E3761D3}">
      <dsp:nvSpPr>
        <dsp:cNvPr id="0" name=""/>
        <dsp:cNvSpPr/>
      </dsp:nvSpPr>
      <dsp:spPr>
        <a:xfrm>
          <a:off x="4382626" y="2366010"/>
          <a:ext cx="525780" cy="52578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B7F13-C021-4FD8-A51C-1A8CB1C37C05}">
      <dsp:nvSpPr>
        <dsp:cNvPr id="0" name=""/>
        <dsp:cNvSpPr/>
      </dsp:nvSpPr>
      <dsp:spPr>
        <a:xfrm>
          <a:off x="5345196" y="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1996</a:t>
          </a:r>
          <a:r>
            <a:rPr lang="en-US" sz="15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Internet2 is founded</a:t>
          </a:r>
          <a:endParaRPr lang="en-US" sz="15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5345196" y="0"/>
        <a:ext cx="1272145" cy="2103120"/>
      </dsp:txXfrm>
    </dsp:sp>
    <dsp:sp modelId="{B3EA4EA6-9959-4DB9-94C2-9A666179D510}">
      <dsp:nvSpPr>
        <dsp:cNvPr id="0" name=""/>
        <dsp:cNvSpPr/>
      </dsp:nvSpPr>
      <dsp:spPr>
        <a:xfrm>
          <a:off x="5718379" y="2366010"/>
          <a:ext cx="525780" cy="52578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8A4AC-EF0D-42B5-99B6-35CE23B740CA}">
      <dsp:nvSpPr>
        <dsp:cNvPr id="0" name=""/>
        <dsp:cNvSpPr/>
      </dsp:nvSpPr>
      <dsp:spPr>
        <a:xfrm>
          <a:off x="6680949" y="3154680"/>
          <a:ext cx="1272145" cy="210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Today</a:t>
          </a:r>
          <a:r>
            <a:rPr lang="en-US" sz="15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More than 550 million hosts connect to the Internet</a:t>
          </a:r>
          <a:endParaRPr lang="en-US" sz="15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6680949" y="3154680"/>
        <a:ext cx="1272145" cy="2103120"/>
      </dsp:txXfrm>
    </dsp:sp>
    <dsp:sp modelId="{C00F76BD-F852-4FC7-85CA-81DCB0485803}">
      <dsp:nvSpPr>
        <dsp:cNvPr id="0" name=""/>
        <dsp:cNvSpPr/>
      </dsp:nvSpPr>
      <dsp:spPr>
        <a:xfrm>
          <a:off x="7054132" y="2366010"/>
          <a:ext cx="525780" cy="525780"/>
        </a:xfrm>
        <a:prstGeom prst="ellipse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71DE9-5D8C-406B-97C0-41B01666FF68}">
      <dsp:nvSpPr>
        <dsp:cNvPr id="0" name=""/>
        <dsp:cNvSpPr/>
      </dsp:nvSpPr>
      <dsp:spPr>
        <a:xfrm rot="16200000">
          <a:off x="-1044258" y="1050900"/>
          <a:ext cx="3327400" cy="1225599"/>
        </a:xfrm>
        <a:prstGeom prst="flowChartManualOperation">
          <a:avLst/>
        </a:prstGeom>
        <a:gradFill rotWithShape="0">
          <a:gsLst>
            <a:gs pos="0">
              <a:srgbClr val="9BBB59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886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Cable Internet service</a:t>
          </a:r>
          <a:endParaRPr lang="en-US" sz="20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5400000">
        <a:off x="6642" y="665480"/>
        <a:ext cx="1225599" cy="1996440"/>
      </dsp:txXfrm>
    </dsp:sp>
    <dsp:sp modelId="{A3A34AA4-6900-463B-BE72-14BB8242D529}">
      <dsp:nvSpPr>
        <dsp:cNvPr id="0" name=""/>
        <dsp:cNvSpPr/>
      </dsp:nvSpPr>
      <dsp:spPr>
        <a:xfrm rot="16200000">
          <a:off x="273260" y="1050900"/>
          <a:ext cx="3327400" cy="1225599"/>
        </a:xfrm>
        <a:prstGeom prst="flowChartManualOperation">
          <a:avLst/>
        </a:prstGeom>
        <a:gradFill rotWithShape="0">
          <a:gsLst>
            <a:gs pos="0">
              <a:srgbClr val="9BBB59">
                <a:alpha val="90000"/>
                <a:hueOff val="0"/>
                <a:satOff val="0"/>
                <a:lumOff val="0"/>
                <a:alphaOff val="-6667"/>
                <a:tint val="50000"/>
                <a:satMod val="300000"/>
              </a:srgbClr>
            </a:gs>
            <a:gs pos="35000">
              <a:srgbClr val="9BBB59">
                <a:alpha val="90000"/>
                <a:hueOff val="0"/>
                <a:satOff val="0"/>
                <a:lumOff val="0"/>
                <a:alphaOff val="-6667"/>
                <a:tint val="37000"/>
                <a:satMod val="300000"/>
              </a:srgbClr>
            </a:gs>
            <a:gs pos="100000">
              <a:srgbClr val="9BBB59">
                <a:alpha val="90000"/>
                <a:hueOff val="0"/>
                <a:satOff val="0"/>
                <a:lumOff val="0"/>
                <a:alphaOff val="-6667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886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DSL</a:t>
          </a:r>
          <a:endParaRPr lang="en-US" sz="20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5400000">
        <a:off x="1324160" y="665480"/>
        <a:ext cx="1225599" cy="1996440"/>
      </dsp:txXfrm>
    </dsp:sp>
    <dsp:sp modelId="{61D3737B-3573-459C-89BE-38EA8C958728}">
      <dsp:nvSpPr>
        <dsp:cNvPr id="0" name=""/>
        <dsp:cNvSpPr/>
      </dsp:nvSpPr>
      <dsp:spPr>
        <a:xfrm rot="16200000">
          <a:off x="1590780" y="1050900"/>
          <a:ext cx="3327400" cy="1225599"/>
        </a:xfrm>
        <a:prstGeom prst="flowChartManualOperation">
          <a:avLst/>
        </a:prstGeom>
        <a:gradFill rotWithShape="0">
          <a:gsLst>
            <a:gs pos="0">
              <a:srgbClr val="9BBB59">
                <a:alpha val="90000"/>
                <a:hueOff val="0"/>
                <a:satOff val="0"/>
                <a:lumOff val="0"/>
                <a:alphaOff val="-13333"/>
                <a:tint val="50000"/>
                <a:satMod val="300000"/>
              </a:srgbClr>
            </a:gs>
            <a:gs pos="35000">
              <a:srgbClr val="9BBB59">
                <a:alpha val="90000"/>
                <a:hueOff val="0"/>
                <a:satOff val="0"/>
                <a:lumOff val="0"/>
                <a:alphaOff val="-13333"/>
                <a:tint val="37000"/>
                <a:satMod val="300000"/>
              </a:srgbClr>
            </a:gs>
            <a:gs pos="100000">
              <a:srgbClr val="9BBB59">
                <a:alpha val="90000"/>
                <a:hueOff val="0"/>
                <a:satOff val="0"/>
                <a:lumOff val="0"/>
                <a:alphaOff val="-13333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886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Fiber to the Premises (FTTP)</a:t>
          </a:r>
          <a:endParaRPr lang="en-US" sz="20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5400000">
        <a:off x="2641680" y="665480"/>
        <a:ext cx="1225599" cy="1996440"/>
      </dsp:txXfrm>
    </dsp:sp>
    <dsp:sp modelId="{EEB2DBF5-D187-44CF-94A3-DC179BA09CE1}">
      <dsp:nvSpPr>
        <dsp:cNvPr id="0" name=""/>
        <dsp:cNvSpPr/>
      </dsp:nvSpPr>
      <dsp:spPr>
        <a:xfrm rot="16200000">
          <a:off x="2908300" y="1050900"/>
          <a:ext cx="3327400" cy="1225599"/>
        </a:xfrm>
        <a:prstGeom prst="flowChartManualOperation">
          <a:avLst/>
        </a:prstGeom>
        <a:gradFill rotWithShape="0">
          <a:gsLst>
            <a:gs pos="0">
              <a:srgbClr val="9BBB59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rgbClr>
            </a:gs>
            <a:gs pos="35000">
              <a:srgbClr val="9BBB59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rgbClr>
            </a:gs>
            <a:gs pos="100000">
              <a:srgbClr val="9BBB59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886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Fixed wireless</a:t>
          </a:r>
          <a:endParaRPr lang="en-US" sz="20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5400000">
        <a:off x="3959200" y="665480"/>
        <a:ext cx="1225599" cy="1996440"/>
      </dsp:txXfrm>
    </dsp:sp>
    <dsp:sp modelId="{64529E04-0A23-4663-A2C4-74C2AB447FD6}">
      <dsp:nvSpPr>
        <dsp:cNvPr id="0" name=""/>
        <dsp:cNvSpPr/>
      </dsp:nvSpPr>
      <dsp:spPr>
        <a:xfrm rot="16200000">
          <a:off x="4225819" y="1050900"/>
          <a:ext cx="3327400" cy="1225599"/>
        </a:xfrm>
        <a:prstGeom prst="flowChartManualOperation">
          <a:avLst/>
        </a:prstGeom>
        <a:gradFill rotWithShape="0">
          <a:gsLst>
            <a:gs pos="0">
              <a:srgbClr val="9BBB59">
                <a:alpha val="90000"/>
                <a:hueOff val="0"/>
                <a:satOff val="0"/>
                <a:lumOff val="0"/>
                <a:alphaOff val="-26667"/>
                <a:tint val="50000"/>
                <a:satMod val="300000"/>
              </a:srgbClr>
            </a:gs>
            <a:gs pos="35000">
              <a:srgbClr val="9BBB59">
                <a:alpha val="90000"/>
                <a:hueOff val="0"/>
                <a:satOff val="0"/>
                <a:lumOff val="0"/>
                <a:alphaOff val="-26667"/>
                <a:tint val="37000"/>
                <a:satMod val="300000"/>
              </a:srgbClr>
            </a:gs>
            <a:gs pos="100000">
              <a:srgbClr val="9BBB59">
                <a:alpha val="90000"/>
                <a:hueOff val="0"/>
                <a:satOff val="0"/>
                <a:lumOff val="0"/>
                <a:alphaOff val="-26667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886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Cellular Radio Network</a:t>
          </a:r>
          <a:endParaRPr lang="en-US" sz="20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5400000">
        <a:off x="5276719" y="665480"/>
        <a:ext cx="1225599" cy="1996440"/>
      </dsp:txXfrm>
    </dsp:sp>
    <dsp:sp modelId="{06C041D0-0FAF-4950-B625-21DB8D91D483}">
      <dsp:nvSpPr>
        <dsp:cNvPr id="0" name=""/>
        <dsp:cNvSpPr/>
      </dsp:nvSpPr>
      <dsp:spPr>
        <a:xfrm rot="16200000">
          <a:off x="5543339" y="1050900"/>
          <a:ext cx="3327400" cy="1225599"/>
        </a:xfrm>
        <a:prstGeom prst="flowChartManualOperation">
          <a:avLst/>
        </a:prstGeom>
        <a:gradFill rotWithShape="0">
          <a:gsLst>
            <a:gs pos="0">
              <a:srgbClr val="9BBB59">
                <a:alpha val="90000"/>
                <a:hueOff val="0"/>
                <a:satOff val="0"/>
                <a:lumOff val="0"/>
                <a:alphaOff val="-33333"/>
                <a:tint val="50000"/>
                <a:satMod val="300000"/>
              </a:srgbClr>
            </a:gs>
            <a:gs pos="35000">
              <a:srgbClr val="9BBB59">
                <a:alpha val="90000"/>
                <a:hueOff val="0"/>
                <a:satOff val="0"/>
                <a:lumOff val="0"/>
                <a:alphaOff val="-33333"/>
                <a:tint val="37000"/>
                <a:satMod val="300000"/>
              </a:srgbClr>
            </a:gs>
            <a:gs pos="100000">
              <a:srgbClr val="9BBB59">
                <a:alpha val="90000"/>
                <a:hueOff val="0"/>
                <a:satOff val="0"/>
                <a:lumOff val="0"/>
                <a:alphaOff val="-33333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886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E8B46"/>
              </a:solidFill>
              <a:latin typeface="Calibri"/>
              <a:ea typeface="+mn-ea"/>
              <a:cs typeface="+mn-cs"/>
            </a:rPr>
            <a:t>Wi-Fi</a:t>
          </a:r>
          <a:endParaRPr lang="en-US" sz="2000" b="1" kern="1200" dirty="0">
            <a:solidFill>
              <a:srgbClr val="5E8B46"/>
            </a:solidFill>
            <a:latin typeface="Calibri"/>
            <a:ea typeface="+mn-ea"/>
            <a:cs typeface="+mn-cs"/>
          </a:endParaRPr>
        </a:p>
      </dsp:txBody>
      <dsp:txXfrm rot="5400000">
        <a:off x="6594239" y="665480"/>
        <a:ext cx="1225599" cy="1996440"/>
      </dsp:txXfrm>
    </dsp:sp>
    <dsp:sp modelId="{385D9E39-B914-40B4-994E-8ECA78B681C8}">
      <dsp:nvSpPr>
        <dsp:cNvPr id="0" name=""/>
        <dsp:cNvSpPr/>
      </dsp:nvSpPr>
      <dsp:spPr>
        <a:xfrm rot="16200000">
          <a:off x="6860858" y="1050900"/>
          <a:ext cx="3327400" cy="1225599"/>
        </a:xfrm>
        <a:prstGeom prst="flowChartManualOperation">
          <a:avLst/>
        </a:prstGeom>
        <a:gradFill rotWithShape="0">
          <a:gsLst>
            <a:gs pos="0">
              <a:srgbClr val="9BBB59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rgbClr>
            </a:gs>
            <a:gs pos="35000">
              <a:srgbClr val="9BBB59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rgbClr>
            </a:gs>
            <a:gs pos="100000">
              <a:srgbClr val="9BBB59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0" tIns="0" rIns="12886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Satellite Internet Service</a:t>
          </a:r>
          <a:endParaRPr lang="en-US" sz="2000" b="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 rot="5400000">
        <a:off x="7911758" y="665480"/>
        <a:ext cx="1225599" cy="19964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56739-41B1-4D53-87C7-E515049B9AF2}">
      <dsp:nvSpPr>
        <dsp:cNvPr id="0" name=""/>
        <dsp:cNvSpPr/>
      </dsp:nvSpPr>
      <dsp:spPr>
        <a:xfrm>
          <a:off x="1079" y="0"/>
          <a:ext cx="2805410" cy="510540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064A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solidFill>
                <a:srgbClr val="5E8B46"/>
              </a:solidFill>
              <a:latin typeface="Calibri"/>
              <a:ea typeface="+mn-ea"/>
              <a:cs typeface="+mn-cs"/>
            </a:rPr>
            <a:t>ISP</a:t>
          </a:r>
          <a:r>
            <a:rPr lang="en-US" sz="30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sz="30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(</a:t>
          </a:r>
          <a:r>
            <a:rPr lang="en-US" sz="3000" b="1" kern="1200" dirty="0" smtClean="0">
              <a:solidFill>
                <a:srgbClr val="5E8B46"/>
              </a:solidFill>
              <a:latin typeface="Calibri"/>
              <a:ea typeface="+mn-ea"/>
              <a:cs typeface="+mn-cs"/>
            </a:rPr>
            <a:t>Internet</a:t>
          </a:r>
          <a:r>
            <a:rPr lang="en-US" sz="30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sz="3000" b="1" kern="1200" dirty="0" smtClean="0">
              <a:solidFill>
                <a:srgbClr val="5E8B46"/>
              </a:solidFill>
              <a:latin typeface="Calibri"/>
              <a:ea typeface="+mn-ea"/>
              <a:cs typeface="+mn-cs"/>
            </a:rPr>
            <a:t>service</a:t>
          </a:r>
          <a:r>
            <a:rPr lang="en-US" sz="30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sz="3000" b="1" kern="1200" dirty="0" smtClean="0">
              <a:solidFill>
                <a:srgbClr val="5E8B46"/>
              </a:solidFill>
              <a:latin typeface="Calibri"/>
              <a:ea typeface="+mn-ea"/>
              <a:cs typeface="+mn-cs"/>
            </a:rPr>
            <a:t>provider</a:t>
          </a:r>
          <a:r>
            <a:rPr lang="en-US" sz="30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)</a:t>
          </a:r>
          <a:endParaRPr lang="en-US" sz="30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1079" y="0"/>
        <a:ext cx="2805410" cy="1531620"/>
      </dsp:txXfrm>
    </dsp:sp>
    <dsp:sp modelId="{3DCBB954-5558-42C8-BB79-F1DF5F8EF315}">
      <dsp:nvSpPr>
        <dsp:cNvPr id="0" name=""/>
        <dsp:cNvSpPr/>
      </dsp:nvSpPr>
      <dsp:spPr>
        <a:xfrm>
          <a:off x="281620" y="1533115"/>
          <a:ext cx="2244328" cy="153934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Regional ISPs provide Internet access to a specific geographical area</a:t>
          </a:r>
          <a:endParaRPr lang="en-US" sz="1900" b="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326706" y="1578201"/>
        <a:ext cx="2154156" cy="1449175"/>
      </dsp:txXfrm>
    </dsp:sp>
    <dsp:sp modelId="{688407B3-870A-413E-AEB0-7952DEA915CA}">
      <dsp:nvSpPr>
        <dsp:cNvPr id="0" name=""/>
        <dsp:cNvSpPr/>
      </dsp:nvSpPr>
      <dsp:spPr>
        <a:xfrm>
          <a:off x="281620" y="3309286"/>
          <a:ext cx="2244328" cy="153934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National ISPs provide Internet access in cities and towns nationwide</a:t>
          </a:r>
          <a:endParaRPr lang="en-US" sz="1900" b="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326706" y="3354372"/>
        <a:ext cx="2154156" cy="1449175"/>
      </dsp:txXfrm>
    </dsp:sp>
    <dsp:sp modelId="{A0AC26D1-6C67-41AE-920F-093138F7D11B}">
      <dsp:nvSpPr>
        <dsp:cNvPr id="0" name=""/>
        <dsp:cNvSpPr/>
      </dsp:nvSpPr>
      <dsp:spPr>
        <a:xfrm>
          <a:off x="3016894" y="0"/>
          <a:ext cx="2805410" cy="510540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064A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solidFill>
                <a:srgbClr val="5E8B46"/>
              </a:solidFill>
              <a:latin typeface="Calibri"/>
              <a:ea typeface="+mn-ea"/>
              <a:cs typeface="+mn-cs"/>
            </a:rPr>
            <a:t>Online service provider </a:t>
          </a:r>
          <a:r>
            <a:rPr lang="en-US" sz="30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(</a:t>
          </a:r>
          <a:r>
            <a:rPr lang="en-US" sz="3000" b="1" kern="1200" dirty="0" smtClean="0">
              <a:solidFill>
                <a:srgbClr val="5E8B46"/>
              </a:solidFill>
              <a:latin typeface="Calibri"/>
              <a:ea typeface="+mn-ea"/>
              <a:cs typeface="+mn-cs"/>
            </a:rPr>
            <a:t>OSP</a:t>
          </a:r>
          <a:r>
            <a:rPr lang="en-US" sz="30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)</a:t>
          </a:r>
          <a:endParaRPr lang="en-US" sz="30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3016894" y="0"/>
        <a:ext cx="2805410" cy="1531620"/>
      </dsp:txXfrm>
    </dsp:sp>
    <dsp:sp modelId="{3BBE8AF3-FE71-4A42-AF10-ACED48EB2595}">
      <dsp:nvSpPr>
        <dsp:cNvPr id="0" name=""/>
        <dsp:cNvSpPr/>
      </dsp:nvSpPr>
      <dsp:spPr>
        <a:xfrm>
          <a:off x="3297435" y="1533115"/>
          <a:ext cx="2244328" cy="153934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Has many members-only features</a:t>
          </a:r>
          <a:endParaRPr lang="en-US" sz="1900" b="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3342521" y="1578201"/>
        <a:ext cx="2154156" cy="1449175"/>
      </dsp:txXfrm>
    </dsp:sp>
    <dsp:sp modelId="{A2C4E411-7538-44F0-8A6A-657C6E88AE0F}">
      <dsp:nvSpPr>
        <dsp:cNvPr id="0" name=""/>
        <dsp:cNvSpPr/>
      </dsp:nvSpPr>
      <dsp:spPr>
        <a:xfrm>
          <a:off x="3297435" y="3309286"/>
          <a:ext cx="2244328" cy="153934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Popular OSPs include AOL (America Online) and MSN (Microsoft Network)</a:t>
          </a:r>
          <a:endParaRPr lang="en-US" sz="1900" b="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3342521" y="3354372"/>
        <a:ext cx="2154156" cy="1449175"/>
      </dsp:txXfrm>
    </dsp:sp>
    <dsp:sp modelId="{2D1BCE61-60E2-44F1-9FFE-3518CD3D549F}">
      <dsp:nvSpPr>
        <dsp:cNvPr id="0" name=""/>
        <dsp:cNvSpPr/>
      </dsp:nvSpPr>
      <dsp:spPr>
        <a:xfrm>
          <a:off x="6032710" y="0"/>
          <a:ext cx="2805410" cy="510540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064A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solidFill>
                <a:srgbClr val="5E8B46"/>
              </a:solidFill>
              <a:latin typeface="Calibri"/>
              <a:ea typeface="+mn-ea"/>
              <a:cs typeface="+mn-cs"/>
            </a:rPr>
            <a:t>Wireless Internet service provider </a:t>
          </a:r>
          <a:r>
            <a:rPr lang="en-US" sz="3000" b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(WISP)</a:t>
          </a:r>
          <a:endParaRPr lang="en-US" sz="30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6032710" y="0"/>
        <a:ext cx="2805410" cy="1531620"/>
      </dsp:txXfrm>
    </dsp:sp>
    <dsp:sp modelId="{D6FEC755-65FB-41D5-BF4D-EC210202EC92}">
      <dsp:nvSpPr>
        <dsp:cNvPr id="0" name=""/>
        <dsp:cNvSpPr/>
      </dsp:nvSpPr>
      <dsp:spPr>
        <a:xfrm>
          <a:off x="6313251" y="1533115"/>
          <a:ext cx="2244328" cy="153934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Provides wireless Internet access to computers and mobile devices</a:t>
          </a:r>
          <a:endParaRPr lang="en-US" sz="1900" b="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6358337" y="1578201"/>
        <a:ext cx="2154156" cy="1449175"/>
      </dsp:txXfrm>
    </dsp:sp>
    <dsp:sp modelId="{990BB9EF-BAB9-4293-9457-C44C9646CDDD}">
      <dsp:nvSpPr>
        <dsp:cNvPr id="0" name=""/>
        <dsp:cNvSpPr/>
      </dsp:nvSpPr>
      <dsp:spPr>
        <a:xfrm>
          <a:off x="6313251" y="3309286"/>
          <a:ext cx="2244328" cy="153934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May require a wireless modem</a:t>
          </a:r>
          <a:endParaRPr lang="en-US" sz="1900" b="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6358337" y="3354372"/>
        <a:ext cx="2154156" cy="14491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70B9D-68E0-480D-87A5-13D52757AF95}">
      <dsp:nvSpPr>
        <dsp:cNvPr id="0" name=""/>
        <dsp:cNvSpPr/>
      </dsp:nvSpPr>
      <dsp:spPr>
        <a:xfrm>
          <a:off x="173354" y="575"/>
          <a:ext cx="2558653" cy="1535191"/>
        </a:xfrm>
        <a:prstGeom prst="rect">
          <a:avLst/>
        </a:prstGeom>
        <a:gradFill rotWithShape="0">
          <a:gsLst>
            <a:gs pos="0">
              <a:srgbClr val="9BBB59">
                <a:shade val="50000"/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shade val="50000"/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shade val="50000"/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Internet Explorer</a:t>
          </a:r>
          <a:endParaRPr lang="en-US" sz="4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173354" y="575"/>
        <a:ext cx="2558653" cy="1535191"/>
      </dsp:txXfrm>
    </dsp:sp>
    <dsp:sp modelId="{AA4966A3-C74D-4CB5-8F57-45523DB02C2C}">
      <dsp:nvSpPr>
        <dsp:cNvPr id="0" name=""/>
        <dsp:cNvSpPr/>
      </dsp:nvSpPr>
      <dsp:spPr>
        <a:xfrm>
          <a:off x="2987873" y="575"/>
          <a:ext cx="2558653" cy="1535191"/>
        </a:xfrm>
        <a:prstGeom prst="rect">
          <a:avLst/>
        </a:prstGeom>
        <a:gradFill rotWithShape="0">
          <a:gsLst>
            <a:gs pos="0">
              <a:srgbClr val="9BBB59">
                <a:shade val="50000"/>
                <a:hueOff val="107022"/>
                <a:satOff val="-1708"/>
                <a:lumOff val="16443"/>
                <a:alphaOff val="0"/>
                <a:tint val="50000"/>
                <a:satMod val="300000"/>
              </a:srgbClr>
            </a:gs>
            <a:gs pos="35000">
              <a:srgbClr val="9BBB59">
                <a:shade val="50000"/>
                <a:hueOff val="107022"/>
                <a:satOff val="-1708"/>
                <a:lumOff val="16443"/>
                <a:alphaOff val="0"/>
                <a:tint val="37000"/>
                <a:satMod val="300000"/>
              </a:srgbClr>
            </a:gs>
            <a:gs pos="100000">
              <a:srgbClr val="9BBB59">
                <a:shade val="50000"/>
                <a:hueOff val="107022"/>
                <a:satOff val="-1708"/>
                <a:lumOff val="16443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Firefox</a:t>
          </a:r>
          <a:endParaRPr lang="en-US" sz="4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2987873" y="575"/>
        <a:ext cx="2558653" cy="1535191"/>
      </dsp:txXfrm>
    </dsp:sp>
    <dsp:sp modelId="{B7470454-A925-4C89-ACA5-C0B066C395FB}">
      <dsp:nvSpPr>
        <dsp:cNvPr id="0" name=""/>
        <dsp:cNvSpPr/>
      </dsp:nvSpPr>
      <dsp:spPr>
        <a:xfrm>
          <a:off x="5802391" y="575"/>
          <a:ext cx="2558653" cy="1535191"/>
        </a:xfrm>
        <a:prstGeom prst="rect">
          <a:avLst/>
        </a:prstGeom>
        <a:gradFill rotWithShape="0">
          <a:gsLst>
            <a:gs pos="0">
              <a:srgbClr val="9BBB59">
                <a:shade val="50000"/>
                <a:hueOff val="214044"/>
                <a:satOff val="-3415"/>
                <a:lumOff val="32886"/>
                <a:alphaOff val="0"/>
                <a:tint val="50000"/>
                <a:satMod val="300000"/>
              </a:srgbClr>
            </a:gs>
            <a:gs pos="35000">
              <a:srgbClr val="9BBB59">
                <a:shade val="50000"/>
                <a:hueOff val="214044"/>
                <a:satOff val="-3415"/>
                <a:lumOff val="32886"/>
                <a:alphaOff val="0"/>
                <a:tint val="37000"/>
                <a:satMod val="300000"/>
              </a:srgbClr>
            </a:gs>
            <a:gs pos="100000">
              <a:srgbClr val="9BBB59">
                <a:shade val="50000"/>
                <a:hueOff val="214044"/>
                <a:satOff val="-3415"/>
                <a:lumOff val="32886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Opera</a:t>
          </a:r>
          <a:endParaRPr lang="en-US" sz="4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5802391" y="575"/>
        <a:ext cx="2558653" cy="1535191"/>
      </dsp:txXfrm>
    </dsp:sp>
    <dsp:sp modelId="{5D37E157-ACA8-4A88-A2B0-F1D8EA246C35}">
      <dsp:nvSpPr>
        <dsp:cNvPr id="0" name=""/>
        <dsp:cNvSpPr/>
      </dsp:nvSpPr>
      <dsp:spPr>
        <a:xfrm>
          <a:off x="1580614" y="1791632"/>
          <a:ext cx="2558653" cy="1535191"/>
        </a:xfrm>
        <a:prstGeom prst="rect">
          <a:avLst/>
        </a:prstGeom>
        <a:gradFill rotWithShape="0">
          <a:gsLst>
            <a:gs pos="0">
              <a:srgbClr val="9BBB59">
                <a:shade val="50000"/>
                <a:hueOff val="214044"/>
                <a:satOff val="-3415"/>
                <a:lumOff val="32886"/>
                <a:alphaOff val="0"/>
                <a:tint val="50000"/>
                <a:satMod val="300000"/>
              </a:srgbClr>
            </a:gs>
            <a:gs pos="35000">
              <a:srgbClr val="9BBB59">
                <a:shade val="50000"/>
                <a:hueOff val="214044"/>
                <a:satOff val="-3415"/>
                <a:lumOff val="32886"/>
                <a:alphaOff val="0"/>
                <a:tint val="37000"/>
                <a:satMod val="300000"/>
              </a:srgbClr>
            </a:gs>
            <a:gs pos="100000">
              <a:srgbClr val="9BBB59">
                <a:shade val="50000"/>
                <a:hueOff val="214044"/>
                <a:satOff val="-3415"/>
                <a:lumOff val="32886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Safari</a:t>
          </a:r>
          <a:endParaRPr lang="en-US" sz="4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1580614" y="1791632"/>
        <a:ext cx="2558653" cy="1535191"/>
      </dsp:txXfrm>
    </dsp:sp>
    <dsp:sp modelId="{F3D5FA6B-FA01-49E5-A13E-5BF2EFE1D70D}">
      <dsp:nvSpPr>
        <dsp:cNvPr id="0" name=""/>
        <dsp:cNvSpPr/>
      </dsp:nvSpPr>
      <dsp:spPr>
        <a:xfrm>
          <a:off x="4395132" y="1791632"/>
          <a:ext cx="2558653" cy="1535191"/>
        </a:xfrm>
        <a:prstGeom prst="rect">
          <a:avLst/>
        </a:prstGeom>
        <a:gradFill rotWithShape="0">
          <a:gsLst>
            <a:gs pos="0">
              <a:srgbClr val="9BBB59">
                <a:shade val="50000"/>
                <a:hueOff val="107022"/>
                <a:satOff val="-1708"/>
                <a:lumOff val="16443"/>
                <a:alphaOff val="0"/>
                <a:tint val="50000"/>
                <a:satMod val="300000"/>
              </a:srgbClr>
            </a:gs>
            <a:gs pos="35000">
              <a:srgbClr val="9BBB59">
                <a:shade val="50000"/>
                <a:hueOff val="107022"/>
                <a:satOff val="-1708"/>
                <a:lumOff val="16443"/>
                <a:alphaOff val="0"/>
                <a:tint val="37000"/>
                <a:satMod val="300000"/>
              </a:srgbClr>
            </a:gs>
            <a:gs pos="100000">
              <a:srgbClr val="9BBB59">
                <a:shade val="50000"/>
                <a:hueOff val="107022"/>
                <a:satOff val="-1708"/>
                <a:lumOff val="16443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Google Chrome</a:t>
          </a:r>
          <a:endParaRPr lang="en-US" sz="43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4395132" y="1791632"/>
        <a:ext cx="2558653" cy="15351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BE379-DCCB-4690-8024-3A7C44D251FF}">
      <dsp:nvSpPr>
        <dsp:cNvPr id="0" name=""/>
        <dsp:cNvSpPr/>
      </dsp:nvSpPr>
      <dsp:spPr>
        <a:xfrm>
          <a:off x="193616" y="1558"/>
          <a:ext cx="3722563" cy="186128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9BBB59">
                <a:shade val="50000"/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9BBB59">
                <a:shade val="50000"/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9BBB59">
                <a:shade val="50000"/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8585" tIns="72390" rIns="108585" bIns="72390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b="1" kern="1200" dirty="0" smtClean="0">
              <a:solidFill>
                <a:srgbClr val="5E8B46"/>
              </a:solidFill>
              <a:latin typeface="Calibri"/>
              <a:ea typeface="+mn-ea"/>
              <a:cs typeface="+mn-cs"/>
            </a:rPr>
            <a:t>Search engine</a:t>
          </a:r>
          <a:endParaRPr lang="en-US" sz="5700" b="1" kern="1200" dirty="0">
            <a:solidFill>
              <a:srgbClr val="5E8B46"/>
            </a:solidFill>
            <a:latin typeface="Calibri"/>
            <a:ea typeface="+mn-ea"/>
            <a:cs typeface="+mn-cs"/>
          </a:endParaRPr>
        </a:p>
      </dsp:txBody>
      <dsp:txXfrm>
        <a:off x="248131" y="56073"/>
        <a:ext cx="3613533" cy="1752251"/>
      </dsp:txXfrm>
    </dsp:sp>
    <dsp:sp modelId="{EF7D3E7D-685C-40F9-84FA-E5D94E3B81B8}">
      <dsp:nvSpPr>
        <dsp:cNvPr id="0" name=""/>
        <dsp:cNvSpPr/>
      </dsp:nvSpPr>
      <dsp:spPr>
        <a:xfrm>
          <a:off x="565872" y="1862839"/>
          <a:ext cx="372256" cy="1395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6769"/>
              </a:lnTo>
              <a:lnTo>
                <a:pt x="297805" y="1116769"/>
              </a:lnTo>
            </a:path>
          </a:pathLst>
        </a:custGeom>
        <a:noFill/>
        <a:ln w="25400" cap="flat" cmpd="sng" algn="ctr">
          <a:solidFill>
            <a:srgbClr val="9BBB59">
              <a:tint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86D59C-2EE3-4D2C-8639-408DF64D89C3}">
      <dsp:nvSpPr>
        <dsp:cNvPr id="0" name=""/>
        <dsp:cNvSpPr/>
      </dsp:nvSpPr>
      <dsp:spPr>
        <a:xfrm>
          <a:off x="938128" y="2328160"/>
          <a:ext cx="2978050" cy="1861281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9BBB59">
              <a:shade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Finds information related to a specific topic</a:t>
          </a:r>
          <a:endParaRPr lang="en-US" sz="3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992643" y="2382675"/>
        <a:ext cx="2869020" cy="1752251"/>
      </dsp:txXfrm>
    </dsp:sp>
    <dsp:sp modelId="{1A39F166-54F6-4AE0-BDC5-BC84738708F2}">
      <dsp:nvSpPr>
        <dsp:cNvPr id="0" name=""/>
        <dsp:cNvSpPr/>
      </dsp:nvSpPr>
      <dsp:spPr>
        <a:xfrm>
          <a:off x="4846820" y="1558"/>
          <a:ext cx="3722563" cy="186128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9BBB59">
                <a:shade val="50000"/>
                <a:hueOff val="267555"/>
                <a:satOff val="-4269"/>
                <a:lumOff val="41107"/>
                <a:alphaOff val="0"/>
                <a:tint val="50000"/>
                <a:satMod val="300000"/>
              </a:srgbClr>
            </a:gs>
            <a:gs pos="35000">
              <a:srgbClr val="9BBB59">
                <a:shade val="50000"/>
                <a:hueOff val="267555"/>
                <a:satOff val="-4269"/>
                <a:lumOff val="41107"/>
                <a:alphaOff val="0"/>
                <a:tint val="37000"/>
                <a:satMod val="300000"/>
              </a:srgbClr>
            </a:gs>
            <a:gs pos="100000">
              <a:srgbClr val="9BBB59">
                <a:shade val="50000"/>
                <a:hueOff val="267555"/>
                <a:satOff val="-4269"/>
                <a:lumOff val="41107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8585" tIns="72390" rIns="108585" bIns="72390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b="1" kern="1200" dirty="0" smtClean="0">
              <a:solidFill>
                <a:srgbClr val="5E8B46"/>
              </a:solidFill>
              <a:latin typeface="Calibri"/>
              <a:ea typeface="+mn-ea"/>
              <a:cs typeface="+mn-cs"/>
            </a:rPr>
            <a:t>Subject directory</a:t>
          </a:r>
          <a:endParaRPr lang="en-US" sz="5700" b="1" kern="1200" dirty="0">
            <a:solidFill>
              <a:srgbClr val="5E8B46"/>
            </a:solidFill>
            <a:latin typeface="Calibri"/>
            <a:ea typeface="+mn-ea"/>
            <a:cs typeface="+mn-cs"/>
          </a:endParaRPr>
        </a:p>
      </dsp:txBody>
      <dsp:txXfrm>
        <a:off x="4901335" y="56073"/>
        <a:ext cx="3613533" cy="1752251"/>
      </dsp:txXfrm>
    </dsp:sp>
    <dsp:sp modelId="{736750B3-266D-4FF2-87BB-46D38B9694C8}">
      <dsp:nvSpPr>
        <dsp:cNvPr id="0" name=""/>
        <dsp:cNvSpPr/>
      </dsp:nvSpPr>
      <dsp:spPr>
        <a:xfrm>
          <a:off x="5219076" y="1862839"/>
          <a:ext cx="372256" cy="1395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6769"/>
              </a:lnTo>
              <a:lnTo>
                <a:pt x="297805" y="1116769"/>
              </a:lnTo>
            </a:path>
          </a:pathLst>
        </a:custGeom>
        <a:noFill/>
        <a:ln w="25400" cap="flat" cmpd="sng" algn="ctr">
          <a:solidFill>
            <a:srgbClr val="9BBB59">
              <a:tint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F5F827-60B5-48FF-A5E6-196797EDEACF}">
      <dsp:nvSpPr>
        <dsp:cNvPr id="0" name=""/>
        <dsp:cNvSpPr/>
      </dsp:nvSpPr>
      <dsp:spPr>
        <a:xfrm>
          <a:off x="5591333" y="2328160"/>
          <a:ext cx="2978050" cy="1861281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9BBB59">
              <a:shade val="50000"/>
              <a:hueOff val="267555"/>
              <a:satOff val="-4269"/>
              <a:lumOff val="41107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Classifies Web pages in an organized set of categories</a:t>
          </a:r>
          <a:endParaRPr lang="en-US" sz="3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5645848" y="2382675"/>
        <a:ext cx="2869020" cy="175225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DC05E-AA7C-4A38-8A57-B57DF9D02768}">
      <dsp:nvSpPr>
        <dsp:cNvPr id="0" name=""/>
        <dsp:cNvSpPr/>
      </dsp:nvSpPr>
      <dsp:spPr>
        <a:xfrm>
          <a:off x="636807" y="4656"/>
          <a:ext cx="2364183" cy="1628922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56442-DF6D-452F-883C-DF0A22A1BAC6}">
      <dsp:nvSpPr>
        <dsp:cNvPr id="0" name=""/>
        <dsp:cNvSpPr/>
      </dsp:nvSpPr>
      <dsp:spPr>
        <a:xfrm>
          <a:off x="636807" y="1633578"/>
          <a:ext cx="2364183" cy="87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rgbClr val="0000CC"/>
              </a:solidFill>
              <a:latin typeface="Calibri"/>
              <a:ea typeface="+mn-ea"/>
              <a:cs typeface="+mn-cs"/>
            </a:rPr>
            <a:t>Entertainment</a:t>
          </a:r>
          <a:endParaRPr lang="en-US" sz="2500" kern="1200" dirty="0">
            <a:solidFill>
              <a:srgbClr val="0000CC"/>
            </a:solidFill>
            <a:latin typeface="Calibri"/>
            <a:ea typeface="+mn-ea"/>
            <a:cs typeface="+mn-cs"/>
          </a:endParaRPr>
        </a:p>
      </dsp:txBody>
      <dsp:txXfrm>
        <a:off x="636807" y="1633578"/>
        <a:ext cx="2364183" cy="877111"/>
      </dsp:txXfrm>
    </dsp:sp>
    <dsp:sp modelId="{0170CBEB-4742-4B3B-8BCF-9221CC1D7BE6}">
      <dsp:nvSpPr>
        <dsp:cNvPr id="0" name=""/>
        <dsp:cNvSpPr/>
      </dsp:nvSpPr>
      <dsp:spPr>
        <a:xfrm>
          <a:off x="3237508" y="4656"/>
          <a:ext cx="2364183" cy="1628922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71916-5E4A-45A8-B993-DBA3323894C4}">
      <dsp:nvSpPr>
        <dsp:cNvPr id="0" name=""/>
        <dsp:cNvSpPr/>
      </dsp:nvSpPr>
      <dsp:spPr>
        <a:xfrm>
          <a:off x="3237508" y="1633578"/>
          <a:ext cx="2364183" cy="87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rgbClr val="0000CC"/>
              </a:solidFill>
              <a:latin typeface="Calibri"/>
              <a:ea typeface="+mn-ea"/>
              <a:cs typeface="+mn-cs"/>
            </a:rPr>
            <a:t>Advocacy</a:t>
          </a:r>
          <a:endParaRPr lang="en-US" sz="2500" kern="1200" dirty="0">
            <a:solidFill>
              <a:srgbClr val="0000CC"/>
            </a:solidFill>
            <a:latin typeface="Calibri"/>
            <a:ea typeface="+mn-ea"/>
            <a:cs typeface="+mn-cs"/>
          </a:endParaRPr>
        </a:p>
      </dsp:txBody>
      <dsp:txXfrm>
        <a:off x="3237508" y="1633578"/>
        <a:ext cx="2364183" cy="877111"/>
      </dsp:txXfrm>
    </dsp:sp>
    <dsp:sp modelId="{BF1605BC-3FCF-43B7-A6D7-9A9D51B8DD48}">
      <dsp:nvSpPr>
        <dsp:cNvPr id="0" name=""/>
        <dsp:cNvSpPr/>
      </dsp:nvSpPr>
      <dsp:spPr>
        <a:xfrm>
          <a:off x="5838209" y="4656"/>
          <a:ext cx="2364183" cy="1628922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BCC5D-7886-4954-B0A0-4A50E64F4D05}">
      <dsp:nvSpPr>
        <dsp:cNvPr id="0" name=""/>
        <dsp:cNvSpPr/>
      </dsp:nvSpPr>
      <dsp:spPr>
        <a:xfrm>
          <a:off x="5838209" y="1633578"/>
          <a:ext cx="2364183" cy="87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dirty="0" smtClean="0">
              <a:solidFill>
                <a:srgbClr val="0000CC"/>
              </a:solidFill>
              <a:latin typeface="Calibri"/>
              <a:ea typeface="+mn-ea"/>
              <a:cs typeface="+mn-cs"/>
            </a:rPr>
            <a:t>Web Application</a:t>
          </a:r>
          <a:endParaRPr lang="en-US" sz="2500" b="0" kern="1200" dirty="0">
            <a:solidFill>
              <a:srgbClr val="0000CC"/>
            </a:solidFill>
            <a:latin typeface="Calibri"/>
            <a:ea typeface="+mn-ea"/>
            <a:cs typeface="+mn-cs"/>
          </a:endParaRPr>
        </a:p>
      </dsp:txBody>
      <dsp:txXfrm>
        <a:off x="5838209" y="1633578"/>
        <a:ext cx="2364183" cy="877111"/>
      </dsp:txXfrm>
    </dsp:sp>
    <dsp:sp modelId="{F919098A-2B4F-4DE3-B10A-EB671EE044D5}">
      <dsp:nvSpPr>
        <dsp:cNvPr id="0" name=""/>
        <dsp:cNvSpPr/>
      </dsp:nvSpPr>
      <dsp:spPr>
        <a:xfrm>
          <a:off x="1937157" y="2747109"/>
          <a:ext cx="2364183" cy="1628922"/>
        </a:xfrm>
        <a:prstGeom prst="round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FC915E-68C1-4CD7-91A3-6D288E3EBBF8}">
      <dsp:nvSpPr>
        <dsp:cNvPr id="0" name=""/>
        <dsp:cNvSpPr/>
      </dsp:nvSpPr>
      <dsp:spPr>
        <a:xfrm>
          <a:off x="1937157" y="4376031"/>
          <a:ext cx="2364183" cy="87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rgbClr val="0000CC"/>
              </a:solidFill>
              <a:latin typeface="Calibri"/>
              <a:ea typeface="+mn-ea"/>
              <a:cs typeface="+mn-cs"/>
            </a:rPr>
            <a:t>Content Aggregator</a:t>
          </a:r>
          <a:endParaRPr lang="en-US" sz="2500" kern="1200" dirty="0">
            <a:solidFill>
              <a:srgbClr val="0000CC"/>
            </a:solidFill>
            <a:latin typeface="Calibri"/>
            <a:ea typeface="+mn-ea"/>
            <a:cs typeface="+mn-cs"/>
          </a:endParaRPr>
        </a:p>
      </dsp:txBody>
      <dsp:txXfrm>
        <a:off x="1937157" y="4376031"/>
        <a:ext cx="2364183" cy="877111"/>
      </dsp:txXfrm>
    </dsp:sp>
    <dsp:sp modelId="{6A720206-6678-4E5B-B611-30DB4B140438}">
      <dsp:nvSpPr>
        <dsp:cNvPr id="0" name=""/>
        <dsp:cNvSpPr/>
      </dsp:nvSpPr>
      <dsp:spPr>
        <a:xfrm>
          <a:off x="4537858" y="2747109"/>
          <a:ext cx="2364183" cy="1628922"/>
        </a:xfrm>
        <a:prstGeom prst="roundRect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1FD3F-29E4-4AA0-9DA1-F440053CCA7A}">
      <dsp:nvSpPr>
        <dsp:cNvPr id="0" name=""/>
        <dsp:cNvSpPr/>
      </dsp:nvSpPr>
      <dsp:spPr>
        <a:xfrm>
          <a:off x="4537858" y="4376031"/>
          <a:ext cx="2364183" cy="877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rgbClr val="0000CC"/>
              </a:solidFill>
              <a:latin typeface="Calibri"/>
              <a:ea typeface="+mn-ea"/>
              <a:cs typeface="+mn-cs"/>
            </a:rPr>
            <a:t>Personal</a:t>
          </a:r>
          <a:endParaRPr lang="en-US" sz="2500" kern="1200" dirty="0">
            <a:solidFill>
              <a:srgbClr val="0000CC"/>
            </a:solidFill>
            <a:latin typeface="Calibri"/>
            <a:ea typeface="+mn-ea"/>
            <a:cs typeface="+mn-cs"/>
          </a:endParaRPr>
        </a:p>
      </dsp:txBody>
      <dsp:txXfrm>
        <a:off x="4537858" y="4376031"/>
        <a:ext cx="2364183" cy="877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1#1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1#2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ffectLst/>
                <a:latin typeface="Arial" charset="0"/>
              </a:defRPr>
            </a:lvl1pPr>
          </a:lstStyle>
          <a:p>
            <a:pPr>
              <a:defRPr/>
            </a:pPr>
            <a:fld id="{9E1B2F9A-186B-4AC8-B273-1CDEBB29F7E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17222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1B2F9A-186B-4AC8-B273-1CDEBB29F7E8}" type="slidenum">
              <a:rPr lang="zh-TW" altLang="en-US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4957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C87C4D-11FF-4E60-A512-35DEEDE2B5A9}" type="slidenum">
              <a:rPr lang="en-US" smtClean="0">
                <a:latin typeface="Arial" charset="0"/>
              </a:rPr>
              <a:pPr/>
              <a:t>8</a:t>
            </a:fld>
            <a:endParaRPr lang="en-US" smtClean="0">
              <a:latin typeface="Arial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i="1" smtClean="0">
                <a:latin typeface="Arial" charset="0"/>
                <a:cs typeface="Times New Roman" pitchFamily="18" charset="0"/>
              </a:rPr>
              <a:t>Discussion point</a:t>
            </a:r>
          </a:p>
          <a:p>
            <a:pPr eaLnBrk="1" hangingPunct="1"/>
            <a:r>
              <a:rPr lang="en-US" smtClean="0">
                <a:latin typeface="Arial" charset="0"/>
                <a:cs typeface="Times" pitchFamily="18" charset="0"/>
              </a:rPr>
              <a:t>Have students discuss the pros and cons of no central control for the Internet. Some discussion points can include copyright issues, free speech, advertisements and information access to all.</a:t>
            </a:r>
            <a:r>
              <a:rPr lang="en-US" smtClean="0"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735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D3A992-C7F1-464B-BFEC-8F8FD12BCB5A}" type="slidenum">
              <a:rPr lang="en-US" smtClean="0">
                <a:latin typeface="Arial" charset="0"/>
              </a:rPr>
              <a:pPr/>
              <a:t>16</a:t>
            </a:fld>
            <a:endParaRPr lang="en-US" smtClean="0">
              <a:latin typeface="Arial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i="1" smtClean="0">
                <a:latin typeface="Arial" charset="0"/>
                <a:cs typeface="Times New Roman" pitchFamily="18" charset="0"/>
              </a:rPr>
              <a:t>Teaching tip</a:t>
            </a:r>
          </a:p>
          <a:p>
            <a:pPr eaLnBrk="1" hangingPunct="1"/>
            <a:r>
              <a:rPr lang="en-US" smtClean="0">
                <a:latin typeface="Arial" charset="0"/>
                <a:cs typeface="Times" pitchFamily="18" charset="0"/>
              </a:rPr>
              <a:t>Find out who has a web presence. If the site is appropriate, display it in class. Have the student discuss what is needed to establish and maintain a web presence. </a:t>
            </a:r>
          </a:p>
        </p:txBody>
      </p:sp>
    </p:spTree>
    <p:extLst>
      <p:ext uri="{BB962C8B-B14F-4D97-AF65-F5344CB8AC3E}">
        <p14:creationId xmlns:p14="http://schemas.microsoft.com/office/powerpoint/2010/main" val="2034476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BC092B-A0AF-4D82-80ED-6D1A9E4FAD5A}" type="slidenum">
              <a:rPr lang="en-US" smtClean="0">
                <a:latin typeface="Arial" charset="0"/>
              </a:rPr>
              <a:pPr/>
              <a:t>17</a:t>
            </a:fld>
            <a:endParaRPr lang="en-US" smtClean="0">
              <a:latin typeface="Arial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i="1" smtClean="0">
                <a:latin typeface="Arial" charset="0"/>
                <a:cs typeface="Times New Roman" pitchFamily="18" charset="0"/>
              </a:rPr>
              <a:t>Teaching tip</a:t>
            </a:r>
          </a:p>
          <a:p>
            <a:pPr eaLnBrk="1" hangingPunct="1"/>
            <a:r>
              <a:rPr lang="en-US" smtClean="0">
                <a:latin typeface="Arial" charset="0"/>
                <a:cs typeface="Times" pitchFamily="18" charset="0"/>
              </a:rPr>
              <a:t>Show your students how to access the HTML of an appropriate web site</a:t>
            </a:r>
            <a:r>
              <a:rPr lang="en-US" smtClean="0">
                <a:latin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7752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36CDAC-6851-4FB4-8321-01CF8A0792F1}" type="slidenum">
              <a:rPr lang="en-US" smtClean="0">
                <a:latin typeface="Arial" charset="0"/>
              </a:rPr>
              <a:pPr/>
              <a:t>18</a:t>
            </a:fld>
            <a:endParaRPr lang="en-US" smtClean="0">
              <a:latin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i="1" smtClean="0">
                <a:latin typeface="Arial" charset="0"/>
              </a:rPr>
              <a:t>Teaching Tip</a:t>
            </a:r>
          </a:p>
          <a:p>
            <a:pPr eaLnBrk="1" hangingPunct="1"/>
            <a:r>
              <a:rPr lang="en-US" smtClean="0">
                <a:latin typeface="Arial" charset="0"/>
              </a:rPr>
              <a:t>Dissect the URL provided.</a:t>
            </a:r>
          </a:p>
        </p:txBody>
      </p:sp>
    </p:spTree>
    <p:extLst>
      <p:ext uri="{BB962C8B-B14F-4D97-AF65-F5344CB8AC3E}">
        <p14:creationId xmlns:p14="http://schemas.microsoft.com/office/powerpoint/2010/main" val="3520420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D82031-F54A-47E4-A977-83A4696CA946}" type="slidenum">
              <a:rPr lang="en-US" smtClean="0">
                <a:latin typeface="Arial" charset="0"/>
              </a:rPr>
              <a:pPr/>
              <a:t>23</a:t>
            </a:fld>
            <a:endParaRPr lang="en-US" smtClean="0">
              <a:latin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i="1" smtClean="0">
                <a:latin typeface="Arial" charset="0"/>
                <a:cs typeface="Times New Roman" pitchFamily="18" charset="0"/>
              </a:rPr>
              <a:t>Teaching point</a:t>
            </a:r>
          </a:p>
          <a:p>
            <a:pPr eaLnBrk="1" hangingPunct="1"/>
            <a:r>
              <a:rPr lang="en-US" smtClean="0">
                <a:latin typeface="Arial" charset="0"/>
                <a:cs typeface="Times" pitchFamily="18" charset="0"/>
              </a:rPr>
              <a:t>Direct the students to several different streaming video sites. Www.launch.com and www.apple.com/QuickTime are two excellent examples. Be sure your classroom browsers have the appropriate plug-ins</a:t>
            </a:r>
            <a:r>
              <a:rPr lang="en-US" smtClean="0">
                <a:latin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1018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E56943-78BD-482F-B505-60722D0C305B}" type="slidenum">
              <a:rPr lang="en-US" smtClean="0">
                <a:latin typeface="Arial" charset="0"/>
              </a:rPr>
              <a:pPr/>
              <a:t>42</a:t>
            </a:fld>
            <a:endParaRPr lang="en-US" smtClean="0">
              <a:latin typeface="Arial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i="1" smtClean="0">
                <a:latin typeface="Arial" charset="0"/>
                <a:cs typeface="Times New Roman" pitchFamily="18" charset="0"/>
              </a:rPr>
              <a:t>Insider information</a:t>
            </a:r>
          </a:p>
          <a:p>
            <a:pPr eaLnBrk="1" hangingPunct="1"/>
            <a:r>
              <a:rPr lang="en-US" smtClean="0">
                <a:latin typeface="Arial" charset="0"/>
                <a:cs typeface="Times" pitchFamily="18" charset="0"/>
              </a:rPr>
              <a:t>The search engine www.google.com has become one of the hottest search engines on the planet. It is so popular, it’s name has become a verb. For example, “I googled the answer last night” is a phrase uttered on college campuses the world over.</a:t>
            </a:r>
            <a:r>
              <a:rPr lang="en-US" smtClean="0"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0078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ECB248-76F6-40FC-8692-D873FFCDA878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i="1" smtClean="0">
                <a:cs typeface="Times New Roman" pitchFamily="18" charset="0"/>
              </a:rPr>
              <a:t>Insider Information</a:t>
            </a:r>
          </a:p>
          <a:p>
            <a:pPr eaLnBrk="1" hangingPunct="1"/>
            <a:r>
              <a:rPr lang="en-US" smtClean="0">
                <a:ea typeface="Times" pitchFamily="34" charset="0"/>
                <a:cs typeface="Times" pitchFamily="34" charset="0"/>
              </a:rPr>
              <a:t>Plug and play was introduced by Apple Computers.</a:t>
            </a:r>
            <a:r>
              <a:rPr lang="en-US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6447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762000" y="1371600"/>
            <a:ext cx="807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9248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 altLang="en-US" smtClean="0"/>
              <a:t>Click to edit Master title style</a:t>
            </a:r>
            <a:endParaRPr lang="en-US" altLang="en-US" dirty="0"/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962400"/>
            <a:ext cx="57150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000"/>
            </a:lvl1pPr>
          </a:lstStyle>
          <a:p>
            <a:r>
              <a:rPr lang="en-US" altLang="en-US" smtClean="0"/>
              <a:t>Click to edit Master subtitle style</a:t>
            </a:r>
            <a:endParaRPr lang="en-US" altLang="en-US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 bwMode="auto">
          <a:xfrm>
            <a:off x="8001000" y="6329362"/>
            <a:ext cx="604838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147E1F-7BB4-41CD-B102-3D0DDA38FA7B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1"/>
            <a:ext cx="8305800" cy="6858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1"/>
            <a:ext cx="8305800" cy="762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12838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52600"/>
            <a:ext cx="4114800" cy="48006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1" y="1112838"/>
            <a:ext cx="4267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52600"/>
            <a:ext cx="4267199" cy="48006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1"/>
            <a:ext cx="8305800" cy="76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86106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 dirty="0" smtClean="0"/>
          </a:p>
        </p:txBody>
      </p:sp>
      <p:sp>
        <p:nvSpPr>
          <p:cNvPr id="150535" name="Freeform 7"/>
          <p:cNvSpPr>
            <a:spLocks noChangeArrowheads="1"/>
          </p:cNvSpPr>
          <p:nvPr/>
        </p:nvSpPr>
        <p:spPr bwMode="auto">
          <a:xfrm>
            <a:off x="381000" y="228600"/>
            <a:ext cx="84582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0537" name="Line 9"/>
          <p:cNvSpPr>
            <a:spLocks noChangeShapeType="1"/>
          </p:cNvSpPr>
          <p:nvPr/>
        </p:nvSpPr>
        <p:spPr bwMode="auto">
          <a:xfrm>
            <a:off x="762000" y="1066800"/>
            <a:ext cx="807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 bwMode="auto">
          <a:xfrm>
            <a:off x="8001000" y="6329362"/>
            <a:ext cx="604838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147E1F-7BB4-41CD-B102-3D0DDA38FA7B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00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1524000"/>
            <a:ext cx="6477000" cy="2819400"/>
          </a:xfrm>
        </p:spPr>
        <p:txBody>
          <a:bodyPr/>
          <a:lstStyle/>
          <a:p>
            <a:pPr algn="ctr"/>
            <a:r>
              <a:rPr lang="en-US" b="1" dirty="0" smtClean="0"/>
              <a:t>CSC 101</a:t>
            </a:r>
            <a:br>
              <a:rPr lang="en-US" b="1" dirty="0" smtClean="0"/>
            </a:br>
            <a:r>
              <a:rPr lang="en-US" b="1" dirty="0" smtClean="0"/>
              <a:t>Introduction to Computing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Lecture 19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648200"/>
            <a:ext cx="5715000" cy="1066800"/>
          </a:xfrm>
        </p:spPr>
        <p:txBody>
          <a:bodyPr/>
          <a:lstStyle/>
          <a:p>
            <a:pPr algn="ctr"/>
            <a:r>
              <a:rPr lang="en-US" dirty="0" smtClean="0"/>
              <a:t>Mr. Khurram Nissar </a:t>
            </a:r>
            <a:r>
              <a:rPr lang="en-US" sz="2400" dirty="0" smtClean="0">
                <a:solidFill>
                  <a:srgbClr val="000099"/>
                </a:solidFill>
              </a:rPr>
              <a:t>khurramnissar@cuisahiwal.edu.pk</a:t>
            </a:r>
            <a:endParaRPr lang="en-US" sz="2800" dirty="0">
              <a:solidFill>
                <a:srgbClr val="000099"/>
              </a:solidFill>
            </a:endParaRP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 bwMode="auto">
          <a:xfrm>
            <a:off x="8001000" y="6329362"/>
            <a:ext cx="604838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147E1F-7BB4-41CD-B102-3D0DDA38FA7B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Wide Web Consortium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Oversees research and sets standards and guidelines for many areas of the Internet</a:t>
            </a:r>
          </a:p>
          <a:p>
            <a:r>
              <a:rPr lang="en-US" dirty="0" smtClean="0"/>
              <a:t>Mission of the W3C is to contribute to the growth of the Web</a:t>
            </a:r>
          </a:p>
          <a:p>
            <a:r>
              <a:rPr lang="en-US" dirty="0" smtClean="0"/>
              <a:t>More than 350 organizations from around the world are members of the W3C, advising, defining standards, and addressing other issues</a:t>
            </a:r>
          </a:p>
          <a:p>
            <a:r>
              <a:rPr lang="en-US" dirty="0" smtClean="0"/>
              <a:t>These organizations almost universally support the Internet’s openness and lack of centralized control.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Connects more than 200 universities and 115 companies via a high-speed private network</a:t>
            </a:r>
          </a:p>
          <a:p>
            <a:r>
              <a:rPr lang="en-US" dirty="0" smtClean="0"/>
              <a:t>Founded in 1996, the goal of Internet2 is to develop and test advanced network technologies that will benefit Internet users in the short-term future. </a:t>
            </a:r>
          </a:p>
          <a:p>
            <a:r>
              <a:rPr lang="en-US" dirty="0" smtClean="0"/>
              <a:t>These technologies require an extremely high-speed network that exceeds the capabilities of today’s Internet and networks. </a:t>
            </a:r>
          </a:p>
          <a:p>
            <a:r>
              <a:rPr lang="en-US" dirty="0" smtClean="0"/>
              <a:t>Examples of previous Internet2 projects that are now mainstream include telemedicine, digital libraries (online books, magazines, music, movies, speeches, etc.), and faster Internet services. </a:t>
            </a:r>
          </a:p>
          <a:p>
            <a:r>
              <a:rPr lang="en-US" dirty="0" smtClean="0"/>
              <a:t>Current Internet2 projects include interactive high-definition video and enhanced detection and resolution of network problems.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305800" cy="762000"/>
          </a:xfrm>
        </p:spPr>
        <p:txBody>
          <a:bodyPr/>
          <a:lstStyle/>
          <a:p>
            <a:r>
              <a:rPr lang="en-US" smtClean="0"/>
              <a:t>U.S. Internet Growth</a:t>
            </a:r>
          </a:p>
        </p:txBody>
      </p:sp>
      <p:pic>
        <p:nvPicPr>
          <p:cNvPr id="9219" name="Picture 1027" descr="D:\My Documents\!books\norton im\chapter 2\internetusage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1219200"/>
            <a:ext cx="827054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1676400"/>
          </a:xfrm>
        </p:spPr>
        <p:txBody>
          <a:bodyPr/>
          <a:lstStyle/>
          <a:p>
            <a:r>
              <a:rPr lang="en-US" dirty="0" smtClean="0"/>
              <a:t>Many home and small business users connect to the Internet via high-speed broadband Internet service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0" y="2667000"/>
          <a:ext cx="9144000" cy="332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C71DE9-5D8C-406B-97C0-41B01666F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7C71DE9-5D8C-406B-97C0-41B01666F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A34AA4-6900-463B-BE72-14BB8242D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A3A34AA4-6900-463B-BE72-14BB8242D5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D3737B-3573-459C-89BE-38EA8C9587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61D3737B-3573-459C-89BE-38EA8C9587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B2DBF5-D187-44CF-94A3-DC179BA09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EEB2DBF5-D187-44CF-94A3-DC179BA09C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529E04-0A23-4663-A2C4-74C2AB447F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64529E04-0A23-4663-A2C4-74C2AB447F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C041D0-0FAF-4950-B625-21DB8D91D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06C041D0-0FAF-4950-B625-21DB8D91D4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5D9E39-B914-40B4-994E-8ECA78B68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385D9E39-B914-40B4-994E-8ECA78B681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1676400"/>
          </a:xfrm>
        </p:spPr>
        <p:txBody>
          <a:bodyPr/>
          <a:lstStyle/>
          <a:p>
            <a:r>
              <a:rPr lang="en-US" sz="3200" dirty="0" smtClean="0"/>
              <a:t>An </a:t>
            </a:r>
            <a:r>
              <a:rPr lang="en-US" sz="3200" dirty="0" smtClean="0">
                <a:solidFill>
                  <a:srgbClr val="0000CC"/>
                </a:solidFill>
              </a:rPr>
              <a:t>access provider </a:t>
            </a:r>
            <a:r>
              <a:rPr lang="en-US" sz="3200" dirty="0" smtClean="0"/>
              <a:t>is a business that provides individuals and organizations access to the Internet free or for a fee</a:t>
            </a:r>
          </a:p>
        </p:txBody>
      </p:sp>
      <p:pic>
        <p:nvPicPr>
          <p:cNvPr id="4" name="Picture 3" descr="CFig2-02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590800"/>
            <a:ext cx="5334000" cy="395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219200"/>
          <a:ext cx="88392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256739-41B1-4D53-87C7-E515049B9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E256739-41B1-4D53-87C7-E515049B9A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CBB954-5558-42C8-BB79-F1DF5F8EF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3DCBB954-5558-42C8-BB79-F1DF5F8EF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8407B3-870A-413E-AEB0-7952DEA915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688407B3-870A-413E-AEB0-7952DEA915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AC26D1-6C67-41AE-920F-093138F7D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A0AC26D1-6C67-41AE-920F-093138F7D1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BE8AF3-FE71-4A42-AF10-ACED48EB25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3BBE8AF3-FE71-4A42-AF10-ACED48EB25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C4E411-7538-44F0-8A6A-657C6E88AE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A2C4E411-7538-44F0-8A6A-657C6E88AE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1BCE61-60E2-44F1-9FFE-3518CD3D5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2D1BCE61-60E2-44F1-9FFE-3518CD3D54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FEC755-65FB-41D5-BF4D-EC210202EC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D6FEC755-65FB-41D5-BF4D-EC210202EC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0BB9EF-BAB9-4293-9457-C44C9646CD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990BB9EF-BAB9-4293-9457-C44C9646CD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305800" cy="685800"/>
          </a:xfrm>
        </p:spPr>
        <p:txBody>
          <a:bodyPr/>
          <a:lstStyle/>
          <a:p>
            <a:r>
              <a:rPr lang="en-US" smtClean="0"/>
              <a:t>Understanding the Internet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Internet allows accessing resources</a:t>
            </a:r>
          </a:p>
          <a:p>
            <a:r>
              <a:rPr lang="en-US" dirty="0" smtClean="0"/>
              <a:t>Many people believe that the Web and the Internet are the same thing, but this is not correct. In fact, they are two different things</a:t>
            </a:r>
          </a:p>
          <a:p>
            <a:r>
              <a:rPr lang="en-US" dirty="0" smtClean="0"/>
              <a:t>Web is a service (a system for accessing documents) that is supported by the Internet (a gigantic network).</a:t>
            </a:r>
          </a:p>
          <a:p>
            <a:r>
              <a:rPr lang="en-US" dirty="0" smtClean="0"/>
              <a:t>The Web simplifies the Internet</a:t>
            </a:r>
          </a:p>
          <a:p>
            <a:r>
              <a:rPr lang="en-US" dirty="0" smtClean="0"/>
              <a:t>The Web connects documents</a:t>
            </a:r>
          </a:p>
          <a:p>
            <a:pPr lvl="1"/>
            <a:r>
              <a:rPr lang="en-US" dirty="0" smtClean="0"/>
              <a:t>Hypertext creates links between documents</a:t>
            </a:r>
          </a:p>
          <a:p>
            <a:pPr lvl="1"/>
            <a:r>
              <a:rPr lang="en-US" dirty="0" smtClean="0"/>
              <a:t>Documents are stored on a web server</a:t>
            </a:r>
          </a:p>
          <a:p>
            <a:pPr lvl="1"/>
            <a:r>
              <a:rPr lang="en-US" dirty="0" smtClean="0"/>
              <a:t>HTTP delivers documents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305800" cy="685800"/>
          </a:xfrm>
        </p:spPr>
        <p:txBody>
          <a:bodyPr/>
          <a:lstStyle/>
          <a:p>
            <a:r>
              <a:rPr lang="en-US" smtClean="0"/>
              <a:t>Understanding the Internet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site is a collection of documents</a:t>
            </a:r>
          </a:p>
          <a:p>
            <a:pPr lvl="1"/>
            <a:r>
              <a:rPr lang="en-US" dirty="0" smtClean="0"/>
              <a:t>Document is a web page</a:t>
            </a:r>
          </a:p>
          <a:p>
            <a:pPr lvl="1"/>
            <a:r>
              <a:rPr lang="en-US" dirty="0" smtClean="0"/>
              <a:t>Pages are published to the web</a:t>
            </a:r>
          </a:p>
          <a:p>
            <a:r>
              <a:rPr lang="en-US" dirty="0" smtClean="0"/>
              <a:t>Hypertext Markup Language (HTML)</a:t>
            </a:r>
          </a:p>
          <a:p>
            <a:pPr lvl="1"/>
            <a:r>
              <a:rPr lang="en-US" dirty="0" smtClean="0"/>
              <a:t>Creates web pages</a:t>
            </a:r>
          </a:p>
          <a:p>
            <a:pPr lvl="1"/>
            <a:r>
              <a:rPr lang="en-US" dirty="0" smtClean="0"/>
              <a:t>Describes how pages should look</a:t>
            </a:r>
          </a:p>
          <a:p>
            <a:pPr lvl="1"/>
            <a:r>
              <a:rPr lang="en-US" dirty="0" smtClean="0"/>
              <a:t>Content enclosed in tags</a:t>
            </a:r>
          </a:p>
          <a:p>
            <a:pPr lvl="1"/>
            <a:r>
              <a:rPr lang="en-US" dirty="0" smtClean="0"/>
              <a:t>&lt;tag&gt;content&lt;/tag&gt;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305800" cy="685800"/>
          </a:xfrm>
        </p:spPr>
        <p:txBody>
          <a:bodyPr/>
          <a:lstStyle/>
          <a:p>
            <a:r>
              <a:rPr lang="en-US" smtClean="0"/>
              <a:t>Understanding The Internet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Browsers</a:t>
            </a:r>
          </a:p>
          <a:p>
            <a:pPr lvl="1"/>
            <a:r>
              <a:rPr lang="en-US" dirty="0" smtClean="0"/>
              <a:t>a software application designed to find hypertext documents on the Web and then open the documents on the user’s computer</a:t>
            </a:r>
          </a:p>
          <a:p>
            <a:pPr lvl="1"/>
            <a:r>
              <a:rPr lang="en-US" dirty="0" smtClean="0"/>
              <a:t>Read and translate the HTML</a:t>
            </a:r>
          </a:p>
          <a:p>
            <a:pPr lvl="1"/>
            <a:r>
              <a:rPr lang="en-US" dirty="0" smtClean="0"/>
              <a:t>Display web content</a:t>
            </a:r>
          </a:p>
          <a:p>
            <a:r>
              <a:rPr lang="en-US" dirty="0" smtClean="0"/>
              <a:t>Uniform Resource Locator (URL)</a:t>
            </a:r>
          </a:p>
          <a:p>
            <a:pPr lvl="1"/>
            <a:r>
              <a:rPr lang="en-US" dirty="0" smtClean="0"/>
              <a:t>Address of a web page</a:t>
            </a:r>
          </a:p>
        </p:txBody>
      </p:sp>
      <p:pic>
        <p:nvPicPr>
          <p:cNvPr id="17412" name="Picture 5" descr="D:\My Documents\!books\norton im\chapter 2\url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962400"/>
            <a:ext cx="6564313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3276600"/>
          </a:xfrm>
        </p:spPr>
        <p:txBody>
          <a:bodyPr/>
          <a:lstStyle/>
          <a:p>
            <a:r>
              <a:rPr lang="en-US" sz="2800" dirty="0" smtClean="0"/>
              <a:t>An </a:t>
            </a:r>
            <a:r>
              <a:rPr lang="en-US" sz="2800" dirty="0" smtClean="0">
                <a:solidFill>
                  <a:srgbClr val="0000CC"/>
                </a:solidFill>
              </a:rPr>
              <a:t>IP address </a:t>
            </a:r>
            <a:r>
              <a:rPr lang="en-US" sz="2800" dirty="0" smtClean="0"/>
              <a:t>is a number that uniquely identifies each computer or device connected to the Internet</a:t>
            </a:r>
          </a:p>
          <a:p>
            <a:r>
              <a:rPr lang="en-US" sz="2800" dirty="0" smtClean="0"/>
              <a:t>A </a:t>
            </a:r>
            <a:r>
              <a:rPr lang="en-US" sz="2800" dirty="0" smtClean="0">
                <a:solidFill>
                  <a:srgbClr val="0000CC"/>
                </a:solidFill>
              </a:rPr>
              <a:t>domain name </a:t>
            </a:r>
            <a:r>
              <a:rPr lang="en-US" sz="2800" dirty="0" smtClean="0"/>
              <a:t>is the text version of an IP address</a:t>
            </a:r>
          </a:p>
          <a:p>
            <a:pPr lvl="1"/>
            <a:r>
              <a:rPr lang="en-US" sz="2400" dirty="0" smtClean="0"/>
              <a:t>Top-level domain (TLD)</a:t>
            </a:r>
          </a:p>
          <a:p>
            <a:r>
              <a:rPr lang="en-US" sz="2800" dirty="0" smtClean="0"/>
              <a:t>A </a:t>
            </a:r>
            <a:r>
              <a:rPr lang="en-US" sz="2800" dirty="0" smtClean="0">
                <a:solidFill>
                  <a:srgbClr val="0000CC"/>
                </a:solidFill>
              </a:rPr>
              <a:t>DNS server </a:t>
            </a:r>
            <a:r>
              <a:rPr lang="en-US" sz="2800" dirty="0" smtClean="0"/>
              <a:t>translates the domain name into its associated IP address</a:t>
            </a:r>
          </a:p>
        </p:txBody>
      </p:sp>
      <p:pic>
        <p:nvPicPr>
          <p:cNvPr id="4" name="Picture 3" descr="Fig2-04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343400"/>
            <a:ext cx="846666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19812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0000CC"/>
                </a:solidFill>
              </a:rPr>
              <a:t>Internet</a:t>
            </a:r>
            <a:r>
              <a:rPr lang="en-US" dirty="0" smtClean="0"/>
              <a:t> or </a:t>
            </a:r>
            <a:r>
              <a:rPr lang="en-US" i="1" dirty="0" smtClean="0">
                <a:solidFill>
                  <a:srgbClr val="0000CC"/>
                </a:solidFill>
              </a:rPr>
              <a:t>Net</a:t>
            </a:r>
            <a:r>
              <a:rPr lang="en-US" dirty="0" smtClean="0"/>
              <a:t> is a worldwide collection of networks that links millions of businesses, government agencies, educational institutions, and individuals</a:t>
            </a:r>
          </a:p>
        </p:txBody>
      </p:sp>
      <p:pic>
        <p:nvPicPr>
          <p:cNvPr id="4" name="Picture 3" descr="CFig2-01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99" y="3048000"/>
            <a:ext cx="8577477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Wide Web</a:t>
            </a:r>
            <a:endParaRPr lang="en-US" dirty="0"/>
          </a:p>
        </p:txBody>
      </p:sp>
      <p:pic>
        <p:nvPicPr>
          <p:cNvPr id="4" name="Content Placeholder 7" descr="Fig2-05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447800" y="1143000"/>
            <a:ext cx="5257800" cy="558593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0000CC"/>
                </a:solidFill>
              </a:rPr>
              <a:t>World Wide Web</a:t>
            </a:r>
            <a:r>
              <a:rPr lang="en-US" dirty="0" smtClean="0"/>
              <a:t>, or </a:t>
            </a:r>
            <a:r>
              <a:rPr lang="en-US" dirty="0" smtClean="0">
                <a:solidFill>
                  <a:srgbClr val="0000CC"/>
                </a:solidFill>
              </a:rPr>
              <a:t>Web</a:t>
            </a:r>
            <a:r>
              <a:rPr lang="en-US" dirty="0" smtClean="0"/>
              <a:t>, consists of a worldwide collection of electronic documents (Web pages)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0000CC"/>
                </a:solidFill>
              </a:rPr>
              <a:t>Web site</a:t>
            </a:r>
            <a:r>
              <a:rPr lang="en-US" dirty="0" smtClean="0"/>
              <a:t> is a collection of related Web pages and associated items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0000CC"/>
                </a:solidFill>
              </a:rPr>
              <a:t>Web server </a:t>
            </a:r>
            <a:r>
              <a:rPr lang="en-US" dirty="0" smtClean="0"/>
              <a:t>is a computer that delivers requested Web pages to your computer</a:t>
            </a:r>
          </a:p>
          <a:p>
            <a:r>
              <a:rPr lang="en-US" dirty="0" smtClean="0">
                <a:solidFill>
                  <a:srgbClr val="0000CC"/>
                </a:solidFill>
              </a:rPr>
              <a:t>Web 2.0</a:t>
            </a:r>
            <a:r>
              <a:rPr lang="en-US" dirty="0" smtClean="0"/>
              <a:t> refers to Web sites that provide a means for users to interact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137160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0000CC"/>
                </a:solidFill>
              </a:rPr>
              <a:t>Web browser</a:t>
            </a:r>
            <a:r>
              <a:rPr lang="en-US" dirty="0" smtClean="0"/>
              <a:t>, or </a:t>
            </a:r>
            <a:r>
              <a:rPr lang="en-US" dirty="0" smtClean="0">
                <a:solidFill>
                  <a:srgbClr val="0000CC"/>
                </a:solidFill>
              </a:rPr>
              <a:t>browser,</a:t>
            </a:r>
            <a:r>
              <a:rPr lang="en-US" dirty="0" smtClean="0"/>
              <a:t> allows users to access Web pages and Web 2.0 programs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2438400"/>
          <a:ext cx="8534400" cy="332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E70B9D-68E0-480D-87A5-13D52757AF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8E70B9D-68E0-480D-87A5-13D52757AF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4966A3-C74D-4CB5-8F57-45523DB02C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AA4966A3-C74D-4CB5-8F57-45523DB02C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470454-A925-4C89-ACA5-C0B066C395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7470454-A925-4C89-ACA5-C0B066C395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37E157-ACA8-4A88-A2B0-F1D8EA246C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5D37E157-ACA8-4A88-A2B0-F1D8EA246C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D5FA6B-FA01-49E5-A13E-5BF2EFE1D7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F3D5FA6B-FA01-49E5-A13E-5BF2EFE1D7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305800" cy="685800"/>
          </a:xfrm>
        </p:spPr>
        <p:txBody>
          <a:bodyPr/>
          <a:lstStyle/>
          <a:p>
            <a:r>
              <a:rPr lang="en-US" smtClean="0"/>
              <a:t>Understanding The Internet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Helper applications</a:t>
            </a:r>
          </a:p>
          <a:p>
            <a:pPr lvl="1"/>
            <a:r>
              <a:rPr lang="en-US" smtClean="0"/>
              <a:t>Plug-ins</a:t>
            </a:r>
          </a:p>
          <a:p>
            <a:pPr lvl="1"/>
            <a:r>
              <a:rPr lang="en-US" smtClean="0"/>
              <a:t>Enhance a browser’s functionality</a:t>
            </a:r>
          </a:p>
          <a:p>
            <a:r>
              <a:rPr lang="en-US" smtClean="0"/>
              <a:t>Streaming audio and video</a:t>
            </a:r>
          </a:p>
          <a:p>
            <a:pPr lvl="1"/>
            <a:r>
              <a:rPr lang="en-US" smtClean="0"/>
              <a:t>Sends the file in small chunks</a:t>
            </a:r>
          </a:p>
          <a:p>
            <a:pPr lvl="1"/>
            <a:r>
              <a:rPr lang="en-US" smtClean="0"/>
              <a:t>Chunks downloaded while others play</a:t>
            </a:r>
          </a:p>
          <a:p>
            <a:pPr>
              <a:buFontTx/>
              <a:buNone/>
            </a:pPr>
            <a:endParaRPr lang="en-US" smtClean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305800" cy="685800"/>
          </a:xfrm>
        </p:spPr>
        <p:txBody>
          <a:bodyPr/>
          <a:lstStyle/>
          <a:p>
            <a:r>
              <a:rPr lang="en-US" smtClean="0"/>
              <a:t>Using a Browser And The WWW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Browser starts on the home page</a:t>
            </a:r>
          </a:p>
          <a:p>
            <a:r>
              <a:rPr lang="en-US" smtClean="0"/>
              <a:t>Navigating the web</a:t>
            </a:r>
          </a:p>
          <a:p>
            <a:pPr lvl="1"/>
            <a:r>
              <a:rPr lang="en-US" smtClean="0"/>
              <a:t>Enter a URL in the browser</a:t>
            </a:r>
          </a:p>
          <a:p>
            <a:pPr lvl="1"/>
            <a:r>
              <a:rPr lang="en-US" smtClean="0"/>
              <a:t>Click a link</a:t>
            </a:r>
          </a:p>
          <a:p>
            <a:pPr lvl="1"/>
            <a:r>
              <a:rPr lang="en-US" smtClean="0"/>
              <a:t>Links are typically blue underlined words</a:t>
            </a:r>
          </a:p>
          <a:p>
            <a:pPr lvl="1"/>
            <a:r>
              <a:rPr lang="en-US" smtClean="0"/>
              <a:t>Image maps are picture links</a:t>
            </a:r>
          </a:p>
          <a:p>
            <a:r>
              <a:rPr lang="en-US" smtClean="0"/>
              <a:t>When finished, close the browser</a:t>
            </a:r>
          </a:p>
          <a:p>
            <a:endParaRPr lang="en-US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305800" cy="685800"/>
          </a:xfrm>
        </p:spPr>
        <p:txBody>
          <a:bodyPr/>
          <a:lstStyle/>
          <a:p>
            <a:r>
              <a:rPr lang="en-US" dirty="0" smtClean="0"/>
              <a:t>URL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2438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Uniform Resource Locator</a:t>
            </a:r>
          </a:p>
          <a:p>
            <a:r>
              <a:rPr lang="en-US" dirty="0" smtClean="0">
                <a:solidFill>
                  <a:srgbClr val="0000CC"/>
                </a:solidFill>
              </a:rPr>
              <a:t>Type://Address/path</a:t>
            </a:r>
            <a:r>
              <a:rPr lang="en-US" dirty="0" smtClean="0"/>
              <a:t>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Type</a:t>
            </a:r>
            <a:r>
              <a:rPr lang="en-US" dirty="0" smtClean="0"/>
              <a:t> – type of server (protocol, http://)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Address</a:t>
            </a:r>
            <a:r>
              <a:rPr lang="en-US" dirty="0" smtClean="0"/>
              <a:t> – address of the server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Path</a:t>
            </a:r>
            <a:r>
              <a:rPr lang="en-US" dirty="0" smtClean="0"/>
              <a:t> – location within the file structure of server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505200"/>
            <a:ext cx="5715000" cy="3212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449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and Web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3276600" cy="5486400"/>
          </a:xfrm>
        </p:spPr>
        <p:txBody>
          <a:bodyPr/>
          <a:lstStyle/>
          <a:p>
            <a:r>
              <a:rPr lang="en-US" dirty="0" smtClean="0"/>
              <a:t>A Web page has a unique address called a </a:t>
            </a:r>
            <a:r>
              <a:rPr lang="en-US" dirty="0" smtClean="0">
                <a:solidFill>
                  <a:srgbClr val="0000CC"/>
                </a:solidFill>
              </a:rPr>
              <a:t>URL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0000CC"/>
                </a:solidFill>
              </a:rPr>
              <a:t>Web address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0000CC"/>
                </a:solidFill>
              </a:rPr>
              <a:t>web server </a:t>
            </a:r>
            <a:r>
              <a:rPr lang="en-US" dirty="0" smtClean="0"/>
              <a:t>delivers the Web page to your computer</a:t>
            </a:r>
          </a:p>
          <a:p>
            <a:endParaRPr lang="en-US" dirty="0" smtClean="0">
              <a:solidFill>
                <a:srgbClr val="0000CC"/>
              </a:solidFill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CFig2-08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1143000"/>
            <a:ext cx="5410200" cy="4561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221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305800" cy="685800"/>
          </a:xfrm>
        </p:spPr>
        <p:txBody>
          <a:bodyPr/>
          <a:lstStyle/>
          <a:p>
            <a:r>
              <a:rPr lang="en-US" smtClean="0"/>
              <a:t>Using a Browser And The WWW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571500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Web pages and Web site</a:t>
            </a:r>
          </a:p>
          <a:p>
            <a:r>
              <a:rPr lang="en-US" dirty="0" smtClean="0"/>
              <a:t>Browser starts on the home page</a:t>
            </a:r>
          </a:p>
          <a:p>
            <a:r>
              <a:rPr lang="en-US" dirty="0" smtClean="0"/>
              <a:t>Navigating the web</a:t>
            </a:r>
          </a:p>
          <a:p>
            <a:pPr lvl="1"/>
            <a:r>
              <a:rPr lang="en-US" dirty="0" smtClean="0"/>
              <a:t>Enter a URL in the browser</a:t>
            </a:r>
          </a:p>
          <a:p>
            <a:pPr lvl="1"/>
            <a:r>
              <a:rPr lang="en-US" dirty="0" smtClean="0"/>
              <a:t>Click a  hyperlink</a:t>
            </a:r>
          </a:p>
          <a:p>
            <a:pPr lvl="2"/>
            <a:r>
              <a:rPr lang="en-US" dirty="0" smtClean="0"/>
              <a:t>Links are typically blue underlined words</a:t>
            </a:r>
          </a:p>
          <a:p>
            <a:pPr lvl="1"/>
            <a:r>
              <a:rPr lang="en-US" dirty="0" smtClean="0"/>
              <a:t>Image maps are picture links</a:t>
            </a:r>
          </a:p>
          <a:p>
            <a:pPr lvl="1"/>
            <a:r>
              <a:rPr lang="en-US" dirty="0" smtClean="0"/>
              <a:t>Store the URL in the browser’s Favorites / Bookmarks list</a:t>
            </a:r>
          </a:p>
          <a:p>
            <a:r>
              <a:rPr lang="en-US" dirty="0" smtClean="0"/>
              <a:t>When finished, close the browser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1" y="1219200"/>
            <a:ext cx="3679966" cy="323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575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and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457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615696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810000"/>
            <a:ext cx="4343400" cy="293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174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 and Downloading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114800" cy="5410200"/>
          </a:xfrm>
        </p:spPr>
        <p:txBody>
          <a:bodyPr/>
          <a:lstStyle/>
          <a:p>
            <a:r>
              <a:rPr lang="en-US" sz="2500" dirty="0" smtClean="0"/>
              <a:t>A </a:t>
            </a:r>
            <a:r>
              <a:rPr lang="en-US" sz="2500" dirty="0" smtClean="0">
                <a:solidFill>
                  <a:srgbClr val="0000CC"/>
                </a:solidFill>
              </a:rPr>
              <a:t>home page</a:t>
            </a:r>
            <a:r>
              <a:rPr lang="en-US" sz="2500" b="1" dirty="0" smtClean="0">
                <a:solidFill>
                  <a:srgbClr val="5E8B46"/>
                </a:solidFill>
              </a:rPr>
              <a:t> </a:t>
            </a:r>
            <a:r>
              <a:rPr lang="en-US" sz="2500" dirty="0" smtClean="0"/>
              <a:t>is the first page that a Web site displays</a:t>
            </a:r>
          </a:p>
          <a:p>
            <a:r>
              <a:rPr lang="en-US" sz="2500" dirty="0" smtClean="0"/>
              <a:t>Web pages provide </a:t>
            </a:r>
            <a:r>
              <a:rPr lang="en-US" sz="2500" dirty="0" smtClean="0">
                <a:solidFill>
                  <a:srgbClr val="0000CC"/>
                </a:solidFill>
              </a:rPr>
              <a:t>links</a:t>
            </a:r>
            <a:r>
              <a:rPr lang="en-US" sz="2500" dirty="0" smtClean="0"/>
              <a:t> to other related Web pages</a:t>
            </a:r>
          </a:p>
          <a:p>
            <a:pPr lvl="1"/>
            <a:r>
              <a:rPr lang="en-US" sz="2300" dirty="0" smtClean="0">
                <a:solidFill>
                  <a:srgbClr val="0000CC"/>
                </a:solidFill>
              </a:rPr>
              <a:t>Surfing the Web</a:t>
            </a:r>
          </a:p>
          <a:p>
            <a:r>
              <a:rPr lang="en-US" sz="2500" dirty="0" smtClean="0">
                <a:solidFill>
                  <a:srgbClr val="0000CC"/>
                </a:solidFill>
              </a:rPr>
              <a:t>Downloading</a:t>
            </a:r>
            <a:r>
              <a:rPr lang="en-US" sz="2500" dirty="0" smtClean="0"/>
              <a:t> is the process of receiving information</a:t>
            </a:r>
          </a:p>
          <a:p>
            <a:r>
              <a:rPr lang="en-US" sz="2500" dirty="0" smtClean="0"/>
              <a:t>Some Web pages are designed specifically for </a:t>
            </a:r>
            <a:r>
              <a:rPr lang="en-US" sz="2500" dirty="0" err="1" smtClean="0"/>
              <a:t>microbrowsers</a:t>
            </a:r>
            <a:endParaRPr lang="en-US" sz="2500" dirty="0" smtClean="0"/>
          </a:p>
          <a:p>
            <a:pPr>
              <a:buNone/>
            </a:pPr>
            <a:endParaRPr lang="en-US" sz="2500" dirty="0" smtClean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572000" y="1143000"/>
            <a:ext cx="4267199" cy="609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9" descr="Fig2-07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752600"/>
            <a:ext cx="2590800" cy="4904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1115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Simply put, the Internet is a network of networks— a global communications system that links together thousands of individual networks. </a:t>
            </a:r>
          </a:p>
          <a:p>
            <a:r>
              <a:rPr lang="en-US" dirty="0" smtClean="0"/>
              <a:t>As a result, virtually any computer on any network can communicate with any other computer on any other network. </a:t>
            </a:r>
          </a:p>
          <a:p>
            <a:r>
              <a:rPr lang="en-US" dirty="0" smtClean="0"/>
              <a:t>These connections allow users to exchange messages, to communicate in real time (seeing messages and responses immediately), to share data and programs, and to access limitless stores of information.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Displaying Home Page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219200"/>
            <a:ext cx="888159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668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4343400" cy="5486400"/>
          </a:xfrm>
        </p:spPr>
        <p:txBody>
          <a:bodyPr/>
          <a:lstStyle/>
          <a:p>
            <a:r>
              <a:rPr lang="en-US" dirty="0" smtClean="0"/>
              <a:t>Built-in connection to another related </a:t>
            </a:r>
            <a:br>
              <a:rPr lang="en-US" dirty="0" smtClean="0"/>
            </a:br>
            <a:r>
              <a:rPr lang="en-US" dirty="0" smtClean="0"/>
              <a:t>Web page location</a:t>
            </a:r>
          </a:p>
          <a:p>
            <a:pPr lvl="1"/>
            <a:r>
              <a:rPr lang="en-US" dirty="0" smtClean="0"/>
              <a:t>Item found elsewhere </a:t>
            </a:r>
            <a:br>
              <a:rPr lang="en-US" dirty="0" smtClean="0"/>
            </a:br>
            <a:r>
              <a:rPr lang="en-US" dirty="0" smtClean="0"/>
              <a:t>on same Web page</a:t>
            </a:r>
          </a:p>
          <a:p>
            <a:pPr lvl="1"/>
            <a:r>
              <a:rPr lang="en-US" dirty="0" smtClean="0"/>
              <a:t>Different Web page </a:t>
            </a:r>
            <a:br>
              <a:rPr lang="en-US" dirty="0" smtClean="0"/>
            </a:br>
            <a:r>
              <a:rPr lang="en-US" dirty="0" smtClean="0"/>
              <a:t>at same Web site</a:t>
            </a:r>
          </a:p>
          <a:p>
            <a:pPr lvl="1"/>
            <a:r>
              <a:rPr lang="en-US" dirty="0" smtClean="0"/>
              <a:t>Web page at a different </a:t>
            </a:r>
            <a:br>
              <a:rPr lang="en-US" dirty="0" smtClean="0"/>
            </a:br>
            <a:r>
              <a:rPr lang="en-US" dirty="0" smtClean="0"/>
              <a:t>Web site</a:t>
            </a:r>
          </a:p>
          <a:p>
            <a:endParaRPr lang="en-US" dirty="0"/>
          </a:p>
        </p:txBody>
      </p:sp>
      <p:grpSp>
        <p:nvGrpSpPr>
          <p:cNvPr id="4" name="Group 69"/>
          <p:cNvGrpSpPr>
            <a:grpSpLocks/>
          </p:cNvGrpSpPr>
          <p:nvPr/>
        </p:nvGrpSpPr>
        <p:grpSpPr bwMode="auto">
          <a:xfrm>
            <a:off x="4648200" y="1266825"/>
            <a:ext cx="4032250" cy="5057775"/>
            <a:chOff x="-1963" y="40"/>
            <a:chExt cx="2540" cy="3186"/>
          </a:xfrm>
        </p:grpSpPr>
        <p:sp>
          <p:nvSpPr>
            <p:cNvPr id="21" name="Line 7"/>
            <p:cNvSpPr>
              <a:spLocks noChangeShapeType="1"/>
            </p:cNvSpPr>
            <p:nvPr/>
          </p:nvSpPr>
          <p:spPr bwMode="auto">
            <a:xfrm rot="20708072" flipH="1">
              <a:off x="-835" y="1100"/>
              <a:ext cx="345" cy="432"/>
            </a:xfrm>
            <a:prstGeom prst="line">
              <a:avLst/>
            </a:prstGeom>
            <a:noFill/>
            <a:ln w="76200">
              <a:solidFill>
                <a:srgbClr val="D94439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Line 9"/>
            <p:cNvSpPr>
              <a:spLocks noChangeShapeType="1"/>
            </p:cNvSpPr>
            <p:nvPr/>
          </p:nvSpPr>
          <p:spPr bwMode="auto">
            <a:xfrm rot="18213175" flipH="1">
              <a:off x="-750" y="1800"/>
              <a:ext cx="87" cy="519"/>
            </a:xfrm>
            <a:prstGeom prst="line">
              <a:avLst/>
            </a:prstGeom>
            <a:noFill/>
            <a:ln w="76200">
              <a:solidFill>
                <a:srgbClr val="D94439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val 10"/>
            <p:cNvSpPr>
              <a:spLocks noChangeArrowheads="1"/>
            </p:cNvSpPr>
            <p:nvPr/>
          </p:nvSpPr>
          <p:spPr bwMode="auto">
            <a:xfrm rot="-3386825">
              <a:off x="-721" y="2105"/>
              <a:ext cx="605" cy="604"/>
            </a:xfrm>
            <a:prstGeom prst="ellipse">
              <a:avLst/>
            </a:prstGeom>
            <a:solidFill>
              <a:srgbClr val="1C6D9A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rgbClr val="001932"/>
              </a:outerShdw>
            </a:effec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Line 12"/>
            <p:cNvSpPr>
              <a:spLocks noChangeShapeType="1"/>
            </p:cNvSpPr>
            <p:nvPr/>
          </p:nvSpPr>
          <p:spPr bwMode="auto">
            <a:xfrm rot="21563280" flipH="1">
              <a:off x="-1523" y="1718"/>
              <a:ext cx="662" cy="585"/>
            </a:xfrm>
            <a:prstGeom prst="line">
              <a:avLst/>
            </a:prstGeom>
            <a:noFill/>
            <a:ln w="76200">
              <a:solidFill>
                <a:srgbClr val="D94439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13"/>
            <p:cNvSpPr>
              <a:spLocks noChangeArrowheads="1"/>
            </p:cNvSpPr>
            <p:nvPr/>
          </p:nvSpPr>
          <p:spPr bwMode="auto">
            <a:xfrm rot="-36720">
              <a:off x="-1220" y="1481"/>
              <a:ext cx="605" cy="605"/>
            </a:xfrm>
            <a:prstGeom prst="ellipse">
              <a:avLst/>
            </a:prstGeom>
            <a:solidFill>
              <a:srgbClr val="1C6D9A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rgbClr val="001932"/>
              </a:outerShdw>
            </a:effec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Line 15"/>
            <p:cNvSpPr>
              <a:spLocks noChangeShapeType="1"/>
            </p:cNvSpPr>
            <p:nvPr/>
          </p:nvSpPr>
          <p:spPr bwMode="auto">
            <a:xfrm rot="16737711" flipH="1">
              <a:off x="-1411" y="2552"/>
              <a:ext cx="259" cy="518"/>
            </a:xfrm>
            <a:prstGeom prst="line">
              <a:avLst/>
            </a:prstGeom>
            <a:noFill/>
            <a:ln w="76200">
              <a:solidFill>
                <a:srgbClr val="D94439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 rot="-4862289">
              <a:off x="-1963" y="2141"/>
              <a:ext cx="605" cy="605"/>
            </a:xfrm>
            <a:prstGeom prst="ellipse">
              <a:avLst/>
            </a:prstGeom>
            <a:solidFill>
              <a:srgbClr val="1C6D9A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rgbClr val="001932"/>
              </a:outerShdw>
            </a:effec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val 19"/>
            <p:cNvSpPr>
              <a:spLocks noChangeArrowheads="1"/>
            </p:cNvSpPr>
            <p:nvPr/>
          </p:nvSpPr>
          <p:spPr bwMode="auto">
            <a:xfrm rot="-891928">
              <a:off x="-1298" y="2621"/>
              <a:ext cx="605" cy="605"/>
            </a:xfrm>
            <a:prstGeom prst="ellipse">
              <a:avLst/>
            </a:prstGeom>
            <a:solidFill>
              <a:srgbClr val="1C6D9A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rgbClr val="001932"/>
              </a:outerShdw>
            </a:effec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Line 21"/>
            <p:cNvSpPr>
              <a:spLocks noChangeShapeType="1"/>
            </p:cNvSpPr>
            <p:nvPr/>
          </p:nvSpPr>
          <p:spPr bwMode="auto">
            <a:xfrm rot="20708072" flipH="1">
              <a:off x="215" y="1662"/>
              <a:ext cx="86" cy="518"/>
            </a:xfrm>
            <a:prstGeom prst="line">
              <a:avLst/>
            </a:prstGeom>
            <a:noFill/>
            <a:ln w="76200">
              <a:solidFill>
                <a:srgbClr val="D94439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 rot="-891928">
              <a:off x="-28" y="2016"/>
              <a:ext cx="605" cy="605"/>
            </a:xfrm>
            <a:prstGeom prst="ellipse">
              <a:avLst/>
            </a:prstGeom>
            <a:solidFill>
              <a:srgbClr val="1C6D9A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rgbClr val="001932"/>
              </a:outerShdw>
            </a:effec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Line 24"/>
            <p:cNvSpPr>
              <a:spLocks noChangeShapeType="1"/>
            </p:cNvSpPr>
            <p:nvPr/>
          </p:nvSpPr>
          <p:spPr bwMode="auto">
            <a:xfrm rot="20708072" flipH="1">
              <a:off x="112" y="411"/>
              <a:ext cx="0" cy="907"/>
            </a:xfrm>
            <a:prstGeom prst="line">
              <a:avLst/>
            </a:prstGeom>
            <a:noFill/>
            <a:ln w="76200">
              <a:solidFill>
                <a:srgbClr val="D94439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val 25"/>
            <p:cNvSpPr>
              <a:spLocks noChangeArrowheads="1"/>
            </p:cNvSpPr>
            <p:nvPr/>
          </p:nvSpPr>
          <p:spPr bwMode="auto">
            <a:xfrm rot="-891928">
              <a:off x="-41" y="1126"/>
              <a:ext cx="605" cy="605"/>
            </a:xfrm>
            <a:prstGeom prst="ellipse">
              <a:avLst/>
            </a:prstGeom>
            <a:solidFill>
              <a:srgbClr val="1C6D9A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rgbClr val="001932"/>
              </a:outerShdw>
            </a:effec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Line 27"/>
            <p:cNvSpPr>
              <a:spLocks noChangeShapeType="1"/>
            </p:cNvSpPr>
            <p:nvPr/>
          </p:nvSpPr>
          <p:spPr bwMode="auto">
            <a:xfrm rot="20708072" flipH="1">
              <a:off x="-553" y="466"/>
              <a:ext cx="518" cy="432"/>
            </a:xfrm>
            <a:prstGeom prst="line">
              <a:avLst/>
            </a:prstGeom>
            <a:noFill/>
            <a:ln w="76200">
              <a:solidFill>
                <a:srgbClr val="D94439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val 28"/>
            <p:cNvSpPr>
              <a:spLocks noChangeArrowheads="1"/>
            </p:cNvSpPr>
            <p:nvPr/>
          </p:nvSpPr>
          <p:spPr bwMode="auto">
            <a:xfrm rot="-891928">
              <a:off x="-329" y="40"/>
              <a:ext cx="605" cy="605"/>
            </a:xfrm>
            <a:prstGeom prst="ellipse">
              <a:avLst/>
            </a:prstGeom>
            <a:solidFill>
              <a:srgbClr val="1C6D9A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rgbClr val="001932"/>
              </a:outerShdw>
            </a:effec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Oval 31"/>
            <p:cNvSpPr>
              <a:spLocks noChangeArrowheads="1"/>
            </p:cNvSpPr>
            <p:nvPr/>
          </p:nvSpPr>
          <p:spPr bwMode="auto">
            <a:xfrm rot="1824294">
              <a:off x="-787" y="735"/>
              <a:ext cx="605" cy="605"/>
            </a:xfrm>
            <a:prstGeom prst="ellipse">
              <a:avLst/>
            </a:prstGeom>
            <a:solidFill>
              <a:srgbClr val="1C6D9A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rgbClr val="001932"/>
              </a:outerShdw>
            </a:effec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522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Tabbed Browsing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990600"/>
          </a:xfrm>
        </p:spPr>
        <p:txBody>
          <a:bodyPr/>
          <a:lstStyle/>
          <a:p>
            <a:r>
              <a:rPr lang="en-US" sz="3200" dirty="0" smtClean="0"/>
              <a:t>allows you to open and view multiple Web pages in a single Web browser window</a:t>
            </a:r>
            <a:endParaRPr lang="en-US" sz="3200" b="1" dirty="0" smtClean="0"/>
          </a:p>
        </p:txBody>
      </p:sp>
      <p:pic>
        <p:nvPicPr>
          <p:cNvPr id="4" name="Picture 3" descr="CFig2-09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090" y="2133600"/>
            <a:ext cx="800052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067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Web Browser Market share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1219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Windows Internet Explorer (IE) currently is the most popular browser, with approximately 68 percent of the market share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286000"/>
            <a:ext cx="7391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415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1143000"/>
          </a:xfrm>
        </p:spPr>
        <p:txBody>
          <a:bodyPr/>
          <a:lstStyle/>
          <a:p>
            <a:r>
              <a:rPr lang="en-US" dirty="0" smtClean="0"/>
              <a:t>Two types of search tools are search engines and subject directories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152400" y="2209800"/>
          <a:ext cx="87630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531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CBE379-DCCB-4690-8024-3A7C44D251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ECBE379-DCCB-4690-8024-3A7C44D251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7D3E7D-685C-40F9-84FA-E5D94E3B81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EF7D3E7D-685C-40F9-84FA-E5D94E3B81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86D59C-2EE3-4D2C-8639-408DF64D89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3186D59C-2EE3-4D2C-8639-408DF64D89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A39F166-54F6-4AE0-BDC5-BC84738708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1A39F166-54F6-4AE0-BDC5-BC84738708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36750B3-266D-4FF2-87BB-46D38B9694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736750B3-266D-4FF2-87BB-46D38B9694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F5F827-60B5-48FF-A5E6-196797EDEA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D0F5F827-60B5-48FF-A5E6-196797EDEA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Subject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334000"/>
          </a:xfrm>
        </p:spPr>
        <p:txBody>
          <a:bodyPr/>
          <a:lstStyle/>
          <a:p>
            <a:r>
              <a:rPr lang="en-US" dirty="0" smtClean="0"/>
              <a:t>A subject directory provides categorized lists of links</a:t>
            </a:r>
          </a:p>
          <a:p>
            <a:r>
              <a:rPr lang="en-US" dirty="0" smtClean="0"/>
              <a:t>Search tool with organized set of topics and subtopics</a:t>
            </a:r>
          </a:p>
          <a:p>
            <a:r>
              <a:rPr lang="en-US" dirty="0" smtClean="0"/>
              <a:t>Lets you find information by clicking links rather than entering keywords</a:t>
            </a:r>
          </a:p>
          <a:p>
            <a:r>
              <a:rPr lang="en-US" dirty="0" smtClean="0"/>
              <a:t>specializes in linking to other web sites and categorizing those links</a:t>
            </a:r>
          </a:p>
          <a:p>
            <a:r>
              <a:rPr lang="en-US" dirty="0" smtClean="0"/>
              <a:t>not a search engine and does not display lists of web pages based on keywords; instead, it lists web sites by category and subcategory.</a:t>
            </a:r>
          </a:p>
        </p:txBody>
      </p:sp>
    </p:spTree>
    <p:extLst>
      <p:ext uri="{BB962C8B-B14F-4D97-AF65-F5344CB8AC3E}">
        <p14:creationId xmlns:p14="http://schemas.microsoft.com/office/powerpoint/2010/main" val="395303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Engine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304800" y="1219200"/>
            <a:ext cx="4114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Program used to find </a:t>
            </a:r>
            <a:br>
              <a:rPr lang="en-US" dirty="0" smtClean="0"/>
            </a:br>
            <a:r>
              <a:rPr lang="en-US" dirty="0" smtClean="0"/>
              <a:t>Web sites and Web pages by entering </a:t>
            </a:r>
            <a:br>
              <a:rPr lang="en-US" dirty="0" smtClean="0"/>
            </a:br>
            <a:r>
              <a:rPr lang="en-US" dirty="0" smtClean="0"/>
              <a:t>words or phrases 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 smtClean="0">
                <a:solidFill>
                  <a:srgbClr val="0000CC"/>
                </a:solidFill>
              </a:rPr>
              <a:t>search text</a:t>
            </a:r>
          </a:p>
          <a:p>
            <a:r>
              <a:rPr lang="en-US" dirty="0" smtClean="0"/>
              <a:t>Also called a </a:t>
            </a:r>
            <a:r>
              <a:rPr lang="en-US" dirty="0" smtClean="0">
                <a:solidFill>
                  <a:srgbClr val="0000CC"/>
                </a:solidFill>
              </a:rPr>
              <a:t>keyword</a:t>
            </a:r>
          </a:p>
          <a:p>
            <a:r>
              <a:rPr lang="en-US" dirty="0" smtClean="0"/>
              <a:t>Some search engines also mine data available in databases or open directories</a:t>
            </a:r>
          </a:p>
          <a:p>
            <a:r>
              <a:rPr lang="en-US" dirty="0" smtClean="0"/>
              <a:t>search engines also maintain real-time information by running an algorithm on a web crawler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9" name="Content Placeholder 8" descr="Fig2-10.gif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1219200"/>
            <a:ext cx="3912989" cy="4800600"/>
          </a:xfrm>
        </p:spPr>
      </p:pic>
    </p:spTree>
    <p:extLst>
      <p:ext uri="{BB962C8B-B14F-4D97-AF65-F5344CB8AC3E}">
        <p14:creationId xmlns:p14="http://schemas.microsoft.com/office/powerpoint/2010/main" val="41072219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Search Engine</a:t>
            </a:r>
            <a:endParaRPr lang="en-US" dirty="0"/>
          </a:p>
        </p:txBody>
      </p:sp>
      <p:pic>
        <p:nvPicPr>
          <p:cNvPr id="4" name="Content Placeholder 10" descr="CFig2-11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04800" y="1143000"/>
            <a:ext cx="8610600" cy="5535796"/>
          </a:xfrm>
        </p:spPr>
      </p:pic>
    </p:spTree>
    <p:extLst>
      <p:ext uri="{BB962C8B-B14F-4D97-AF65-F5344CB8AC3E}">
        <p14:creationId xmlns:p14="http://schemas.microsoft.com/office/powerpoint/2010/main" val="17174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Hit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1143000"/>
          </a:xfrm>
        </p:spPr>
        <p:txBody>
          <a:bodyPr/>
          <a:lstStyle/>
          <a:p>
            <a:r>
              <a:rPr lang="en-US" dirty="0" smtClean="0"/>
              <a:t>Any Web site name that is listed as the result of a search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381000" y="2057400"/>
            <a:ext cx="8534400" cy="4510088"/>
            <a:chOff x="381000" y="2057400"/>
            <a:chExt cx="8534400" cy="4510088"/>
          </a:xfrm>
        </p:grpSpPr>
        <p:grpSp>
          <p:nvGrpSpPr>
            <p:cNvPr id="3" name="Group 37"/>
            <p:cNvGrpSpPr>
              <a:grpSpLocks/>
            </p:cNvGrpSpPr>
            <p:nvPr/>
          </p:nvGrpSpPr>
          <p:grpSpPr bwMode="auto">
            <a:xfrm>
              <a:off x="381000" y="2590800"/>
              <a:ext cx="2514600" cy="2500313"/>
              <a:chOff x="240" y="1632"/>
              <a:chExt cx="1584" cy="1575"/>
            </a:xfrm>
          </p:grpSpPr>
          <p:pic>
            <p:nvPicPr>
              <p:cNvPr id="23" name="Picture 18" descr="Fig02-11-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88" y="1632"/>
                <a:ext cx="1496" cy="1344"/>
              </a:xfrm>
              <a:prstGeom prst="rect">
                <a:avLst/>
              </a:prstGeom>
              <a:noFill/>
            </p:spPr>
          </p:pic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240" y="2976"/>
                <a:ext cx="158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kumimoji="1" lang="en-US" sz="1600" b="1">
                    <a:solidFill>
                      <a:srgbClr val="000000"/>
                    </a:solidFill>
                    <a:latin typeface="Arial (W1)" pitchFamily="34" charset="0"/>
                  </a:rPr>
                  <a:t>Step 1.</a:t>
                </a:r>
                <a:r>
                  <a:rPr kumimoji="1" lang="en-US" sz="180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kumimoji="1" lang="en-US" sz="1400">
                    <a:solidFill>
                      <a:srgbClr val="000000"/>
                    </a:solidFill>
                    <a:latin typeface="Times New Roman" pitchFamily="18" charset="0"/>
                  </a:rPr>
                  <a:t>Go to search engine </a:t>
                </a:r>
              </a:p>
            </p:txBody>
          </p:sp>
        </p:grpSp>
        <p:grpSp>
          <p:nvGrpSpPr>
            <p:cNvPr id="4" name="Group 33"/>
            <p:cNvGrpSpPr>
              <a:grpSpLocks/>
            </p:cNvGrpSpPr>
            <p:nvPr/>
          </p:nvGrpSpPr>
          <p:grpSpPr bwMode="auto">
            <a:xfrm>
              <a:off x="3162300" y="2057400"/>
              <a:ext cx="4000500" cy="1785938"/>
              <a:chOff x="2088" y="1312"/>
              <a:chExt cx="2520" cy="1125"/>
            </a:xfrm>
          </p:grpSpPr>
          <p:pic>
            <p:nvPicPr>
              <p:cNvPr id="21" name="Picture 20" descr="Fig02-11-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088" y="1312"/>
                <a:ext cx="1550" cy="1125"/>
              </a:xfrm>
              <a:prstGeom prst="rect">
                <a:avLst/>
              </a:prstGeom>
              <a:noFill/>
            </p:spPr>
          </p:pic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3648" y="1344"/>
                <a:ext cx="960" cy="6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kumimoji="1" lang="en-US" sz="1600" b="1">
                    <a:solidFill>
                      <a:srgbClr val="000000"/>
                    </a:solidFill>
                    <a:latin typeface="Arial (W1)" pitchFamily="34" charset="0"/>
                  </a:rPr>
                  <a:t>Step 2.</a:t>
                </a:r>
                <a:r>
                  <a:rPr kumimoji="1" lang="en-US" sz="1800">
                    <a:solidFill>
                      <a:srgbClr val="000000"/>
                    </a:solidFill>
                    <a:latin typeface="Times New Roman" pitchFamily="18" charset="0"/>
                  </a:rPr>
                  <a:t/>
                </a:r>
                <a:br>
                  <a:rPr kumimoji="1" lang="en-US" sz="1800">
                    <a:solidFill>
                      <a:srgbClr val="000000"/>
                    </a:solidFill>
                    <a:latin typeface="Times New Roman" pitchFamily="18" charset="0"/>
                  </a:rPr>
                </a:br>
                <a:r>
                  <a:rPr kumimoji="1" lang="en-US" sz="1400">
                    <a:solidFill>
                      <a:srgbClr val="000000"/>
                    </a:solidFill>
                    <a:latin typeface="Times New Roman" pitchFamily="18" charset="0"/>
                  </a:rPr>
                  <a:t>Select type of search you want</a:t>
                </a:r>
                <a:br>
                  <a:rPr kumimoji="1" lang="en-US" sz="1400">
                    <a:solidFill>
                      <a:srgbClr val="000000"/>
                    </a:solidFill>
                    <a:latin typeface="Times New Roman" pitchFamily="18" charset="0"/>
                  </a:rPr>
                </a:br>
                <a:r>
                  <a:rPr kumimoji="1" lang="en-US" sz="1400">
                    <a:solidFill>
                      <a:srgbClr val="000000"/>
                    </a:solidFill>
                    <a:latin typeface="Times New Roman" pitchFamily="18" charset="0"/>
                  </a:rPr>
                  <a:t>to run </a:t>
                </a:r>
              </a:p>
            </p:txBody>
          </p:sp>
        </p:grpSp>
        <p:grpSp>
          <p:nvGrpSpPr>
            <p:cNvPr id="5" name="Group 36"/>
            <p:cNvGrpSpPr>
              <a:grpSpLocks/>
            </p:cNvGrpSpPr>
            <p:nvPr/>
          </p:nvGrpSpPr>
          <p:grpSpPr bwMode="auto">
            <a:xfrm>
              <a:off x="2133600" y="4738688"/>
              <a:ext cx="3495675" cy="1828800"/>
              <a:chOff x="1344" y="2985"/>
              <a:chExt cx="2202" cy="1152"/>
            </a:xfrm>
          </p:grpSpPr>
          <p:pic>
            <p:nvPicPr>
              <p:cNvPr id="19" name="Picture 19" descr="Fig02-11-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016" y="2985"/>
                <a:ext cx="1530" cy="1148"/>
              </a:xfrm>
              <a:prstGeom prst="rect">
                <a:avLst/>
              </a:prstGeom>
              <a:noFill/>
            </p:spPr>
          </p:pic>
          <p:sp>
            <p:nvSpPr>
              <p:cNvPr id="20" name="Rectangle 25"/>
              <p:cNvSpPr>
                <a:spLocks noChangeArrowheads="1"/>
              </p:cNvSpPr>
              <p:nvPr/>
            </p:nvSpPr>
            <p:spPr bwMode="auto">
              <a:xfrm>
                <a:off x="1344" y="3504"/>
                <a:ext cx="768" cy="6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kumimoji="1" lang="en-US" sz="1600" b="1">
                    <a:solidFill>
                      <a:srgbClr val="000000"/>
                    </a:solidFill>
                    <a:latin typeface="Arial (W1)" pitchFamily="34" charset="0"/>
                  </a:rPr>
                  <a:t>Step 4.</a:t>
                </a:r>
                <a:r>
                  <a:rPr kumimoji="1" lang="en-US" sz="180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br>
                  <a:rPr kumimoji="1" lang="en-US" sz="1800">
                    <a:solidFill>
                      <a:srgbClr val="000000"/>
                    </a:solidFill>
                    <a:latin typeface="Times New Roman" pitchFamily="18" charset="0"/>
                  </a:rPr>
                </a:br>
                <a:r>
                  <a:rPr kumimoji="1" lang="en-US" sz="1400">
                    <a:solidFill>
                      <a:srgbClr val="000000"/>
                    </a:solidFill>
                    <a:latin typeface="Times New Roman" pitchFamily="18" charset="0"/>
                  </a:rPr>
                  <a:t>Click </a:t>
                </a:r>
                <a:br>
                  <a:rPr kumimoji="1" lang="en-US" sz="1400">
                    <a:solidFill>
                      <a:srgbClr val="000000"/>
                    </a:solidFill>
                    <a:latin typeface="Times New Roman" pitchFamily="18" charset="0"/>
                  </a:rPr>
                </a:br>
                <a:r>
                  <a:rPr kumimoji="1" lang="en-US" sz="1400">
                    <a:solidFill>
                      <a:srgbClr val="000000"/>
                    </a:solidFill>
                    <a:latin typeface="Times New Roman" pitchFamily="18" charset="0"/>
                  </a:rPr>
                  <a:t>link to view </a:t>
                </a:r>
                <a:br>
                  <a:rPr kumimoji="1" lang="en-US" sz="1400">
                    <a:solidFill>
                      <a:srgbClr val="000000"/>
                    </a:solidFill>
                    <a:latin typeface="Times New Roman" pitchFamily="18" charset="0"/>
                  </a:rPr>
                </a:br>
                <a:r>
                  <a:rPr kumimoji="1" lang="en-US" sz="1400">
                    <a:solidFill>
                      <a:srgbClr val="000000"/>
                    </a:solidFill>
                    <a:latin typeface="Times New Roman" pitchFamily="18" charset="0"/>
                  </a:rPr>
                  <a:t>Web site </a:t>
                </a:r>
              </a:p>
            </p:txBody>
          </p:sp>
        </p:grpSp>
        <p:grpSp>
          <p:nvGrpSpPr>
            <p:cNvPr id="6" name="Group 34"/>
            <p:cNvGrpSpPr>
              <a:grpSpLocks/>
            </p:cNvGrpSpPr>
            <p:nvPr/>
          </p:nvGrpSpPr>
          <p:grpSpPr bwMode="auto">
            <a:xfrm>
              <a:off x="6375400" y="2986088"/>
              <a:ext cx="2540000" cy="2119312"/>
              <a:chOff x="3872" y="2160"/>
              <a:chExt cx="1600" cy="1335"/>
            </a:xfrm>
          </p:grpSpPr>
          <p:pic>
            <p:nvPicPr>
              <p:cNvPr id="17" name="Picture 22" descr="Fig02-11-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872" y="2160"/>
                <a:ext cx="1527" cy="1121"/>
              </a:xfrm>
              <a:prstGeom prst="rect">
                <a:avLst/>
              </a:prstGeom>
              <a:noFill/>
            </p:spPr>
          </p:pic>
          <p:sp>
            <p:nvSpPr>
              <p:cNvPr id="18" name="Rectangle 26"/>
              <p:cNvSpPr>
                <a:spLocks noChangeArrowheads="1"/>
              </p:cNvSpPr>
              <p:nvPr/>
            </p:nvSpPr>
            <p:spPr bwMode="auto">
              <a:xfrm>
                <a:off x="3888" y="3264"/>
                <a:ext cx="158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kumimoji="1" lang="en-US" sz="1600" b="1">
                    <a:solidFill>
                      <a:srgbClr val="000000"/>
                    </a:solidFill>
                    <a:latin typeface="Arial (W1)" pitchFamily="34" charset="0"/>
                  </a:rPr>
                  <a:t>Step 3.</a:t>
                </a:r>
                <a:r>
                  <a:rPr kumimoji="1" lang="en-US" sz="1800">
                    <a:solidFill>
                      <a:srgbClr val="000000"/>
                    </a:solidFill>
                    <a:latin typeface="Times New Roman" pitchFamily="18" charset="0"/>
                  </a:rPr>
                  <a:t> </a:t>
                </a:r>
                <a:r>
                  <a:rPr kumimoji="1" lang="en-US" sz="1400">
                    <a:solidFill>
                      <a:srgbClr val="000000"/>
                    </a:solidFill>
                    <a:latin typeface="Times New Roman" pitchFamily="18" charset="0"/>
                  </a:rPr>
                  <a:t>View hits </a:t>
                </a:r>
              </a:p>
            </p:txBody>
          </p:sp>
        </p:grpSp>
        <p:sp>
          <p:nvSpPr>
            <p:cNvPr id="14" name="AutoShape 38"/>
            <p:cNvSpPr>
              <a:spLocks noChangeArrowheads="1"/>
            </p:cNvSpPr>
            <p:nvPr/>
          </p:nvSpPr>
          <p:spPr bwMode="auto">
            <a:xfrm rot="1544799">
              <a:off x="2514600" y="2057400"/>
              <a:ext cx="581025" cy="838200"/>
            </a:xfrm>
            <a:custGeom>
              <a:avLst/>
              <a:gdLst>
                <a:gd name="G0" fmla="+- 12427 0 0"/>
                <a:gd name="G1" fmla="+- 4050 0 0"/>
                <a:gd name="G2" fmla="+- 12158 0 4050"/>
                <a:gd name="G3" fmla="+- G2 0 4050"/>
                <a:gd name="G4" fmla="*/ G3 32768 32059"/>
                <a:gd name="G5" fmla="*/ G4 1 2"/>
                <a:gd name="G6" fmla="+- 21600 0 12427"/>
                <a:gd name="G7" fmla="*/ G6 4050 6079"/>
                <a:gd name="G8" fmla="+- G7 12427 0"/>
                <a:gd name="T0" fmla="*/ 12427 w 21600"/>
                <a:gd name="T1" fmla="*/ 0 h 21600"/>
                <a:gd name="T2" fmla="*/ 12427 w 21600"/>
                <a:gd name="T3" fmla="*/ 12158 h 21600"/>
                <a:gd name="T4" fmla="*/ 2074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2427" y="0"/>
                  </a:lnTo>
                  <a:lnTo>
                    <a:pt x="12427" y="4050"/>
                  </a:lnTo>
                  <a:cubicBezTo>
                    <a:pt x="5564" y="4050"/>
                    <a:pt x="0" y="7680"/>
                    <a:pt x="0" y="12158"/>
                  </a:cubicBezTo>
                  <a:lnTo>
                    <a:pt x="0" y="21600"/>
                  </a:lnTo>
                  <a:lnTo>
                    <a:pt x="4148" y="21600"/>
                  </a:lnTo>
                  <a:lnTo>
                    <a:pt x="4148" y="12158"/>
                  </a:lnTo>
                  <a:cubicBezTo>
                    <a:pt x="4148" y="9921"/>
                    <a:pt x="7855" y="8108"/>
                    <a:pt x="12427" y="8108"/>
                  </a:cubicBezTo>
                  <a:lnTo>
                    <a:pt x="12427" y="12158"/>
                  </a:lnTo>
                  <a:close/>
                </a:path>
              </a:pathLst>
            </a:custGeom>
            <a:solidFill>
              <a:srgbClr val="D9443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40"/>
            <p:cNvSpPr>
              <a:spLocks noChangeArrowheads="1"/>
            </p:cNvSpPr>
            <p:nvPr/>
          </p:nvSpPr>
          <p:spPr bwMode="auto">
            <a:xfrm rot="6344570">
              <a:off x="6834187" y="2157413"/>
              <a:ext cx="581025" cy="838200"/>
            </a:xfrm>
            <a:custGeom>
              <a:avLst/>
              <a:gdLst>
                <a:gd name="G0" fmla="+- 12427 0 0"/>
                <a:gd name="G1" fmla="+- 4050 0 0"/>
                <a:gd name="G2" fmla="+- 12158 0 4050"/>
                <a:gd name="G3" fmla="+- G2 0 4050"/>
                <a:gd name="G4" fmla="*/ G3 32768 32059"/>
                <a:gd name="G5" fmla="*/ G4 1 2"/>
                <a:gd name="G6" fmla="+- 21600 0 12427"/>
                <a:gd name="G7" fmla="*/ G6 4050 6079"/>
                <a:gd name="G8" fmla="+- G7 12427 0"/>
                <a:gd name="T0" fmla="*/ 12427 w 21600"/>
                <a:gd name="T1" fmla="*/ 0 h 21600"/>
                <a:gd name="T2" fmla="*/ 12427 w 21600"/>
                <a:gd name="T3" fmla="*/ 12158 h 21600"/>
                <a:gd name="T4" fmla="*/ 2074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2427" y="0"/>
                  </a:lnTo>
                  <a:lnTo>
                    <a:pt x="12427" y="4050"/>
                  </a:lnTo>
                  <a:cubicBezTo>
                    <a:pt x="5564" y="4050"/>
                    <a:pt x="0" y="7680"/>
                    <a:pt x="0" y="12158"/>
                  </a:cubicBezTo>
                  <a:lnTo>
                    <a:pt x="0" y="21600"/>
                  </a:lnTo>
                  <a:lnTo>
                    <a:pt x="4148" y="21600"/>
                  </a:lnTo>
                  <a:lnTo>
                    <a:pt x="4148" y="12158"/>
                  </a:lnTo>
                  <a:cubicBezTo>
                    <a:pt x="4148" y="9921"/>
                    <a:pt x="7855" y="8108"/>
                    <a:pt x="12427" y="8108"/>
                  </a:cubicBezTo>
                  <a:lnTo>
                    <a:pt x="12427" y="12158"/>
                  </a:lnTo>
                  <a:close/>
                </a:path>
              </a:pathLst>
            </a:custGeom>
            <a:solidFill>
              <a:srgbClr val="D9443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41"/>
            <p:cNvSpPr>
              <a:spLocks noChangeArrowheads="1"/>
            </p:cNvSpPr>
            <p:nvPr/>
          </p:nvSpPr>
          <p:spPr bwMode="auto">
            <a:xfrm rot="11154074">
              <a:off x="6096000" y="5105400"/>
              <a:ext cx="581025" cy="838200"/>
            </a:xfrm>
            <a:custGeom>
              <a:avLst/>
              <a:gdLst>
                <a:gd name="G0" fmla="+- 12427 0 0"/>
                <a:gd name="G1" fmla="+- 4050 0 0"/>
                <a:gd name="G2" fmla="+- 12158 0 4050"/>
                <a:gd name="G3" fmla="+- G2 0 4050"/>
                <a:gd name="G4" fmla="*/ G3 32768 32059"/>
                <a:gd name="G5" fmla="*/ G4 1 2"/>
                <a:gd name="G6" fmla="+- 21600 0 12427"/>
                <a:gd name="G7" fmla="*/ G6 4050 6079"/>
                <a:gd name="G8" fmla="+- G7 12427 0"/>
                <a:gd name="T0" fmla="*/ 12427 w 21600"/>
                <a:gd name="T1" fmla="*/ 0 h 21600"/>
                <a:gd name="T2" fmla="*/ 12427 w 21600"/>
                <a:gd name="T3" fmla="*/ 12158 h 21600"/>
                <a:gd name="T4" fmla="*/ 2074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2427" y="0"/>
                  </a:lnTo>
                  <a:lnTo>
                    <a:pt x="12427" y="4050"/>
                  </a:lnTo>
                  <a:cubicBezTo>
                    <a:pt x="5564" y="4050"/>
                    <a:pt x="0" y="7680"/>
                    <a:pt x="0" y="12158"/>
                  </a:cubicBezTo>
                  <a:lnTo>
                    <a:pt x="0" y="21600"/>
                  </a:lnTo>
                  <a:lnTo>
                    <a:pt x="4148" y="21600"/>
                  </a:lnTo>
                  <a:lnTo>
                    <a:pt x="4148" y="12158"/>
                  </a:lnTo>
                  <a:cubicBezTo>
                    <a:pt x="4148" y="9921"/>
                    <a:pt x="7855" y="8108"/>
                    <a:pt x="12427" y="8108"/>
                  </a:cubicBezTo>
                  <a:lnTo>
                    <a:pt x="12427" y="12158"/>
                  </a:lnTo>
                  <a:close/>
                </a:path>
              </a:pathLst>
            </a:custGeom>
            <a:solidFill>
              <a:srgbClr val="D9443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9087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Text Word 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1066800"/>
          </a:xfrm>
        </p:spPr>
        <p:txBody>
          <a:bodyPr/>
          <a:lstStyle/>
          <a:p>
            <a:r>
              <a:rPr lang="en-US" dirty="0" smtClean="0"/>
              <a:t>Internet users most often use only two words in their search text.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057400"/>
            <a:ext cx="6324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204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1143000"/>
          </a:xfrm>
        </p:spPr>
        <p:txBody>
          <a:bodyPr/>
          <a:lstStyle/>
          <a:p>
            <a:r>
              <a:rPr lang="en-US" dirty="0" smtClean="0"/>
              <a:t>The Internet originated as ARPANET in September 1969 and had two main goals: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228600" y="2286000"/>
          <a:ext cx="86868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D95873-1087-43EF-BBED-83526C5EAB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8CD95873-1087-43EF-BBED-83526C5EAB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3CBBF7-51A9-4BB2-8E68-BAEDEEAED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513CBBF7-51A9-4BB2-8E68-BAEDEEAEDD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Engine Items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1066800"/>
          </a:xfrm>
        </p:spPr>
        <p:txBody>
          <a:bodyPr/>
          <a:lstStyle/>
          <a:p>
            <a:r>
              <a:rPr lang="en-US" dirty="0" smtClean="0"/>
              <a:t>A search engine is helpful in locating items such as: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152400" y="2133600"/>
          <a:ext cx="8763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129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CE43E0-B02A-40BD-8BC1-12F69D180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0CE43E0-B02A-40BD-8BC1-12F69D1804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A57024-7D63-486E-B7B7-7C09457373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0DA57024-7D63-486E-B7B7-7C09457373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1D8EA1B-7CD6-4BFB-88F3-9316D85476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21D8EA1B-7CD6-4BFB-88F3-9316D85476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B45D61-477F-412E-8C64-8A75220572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5AB45D61-477F-412E-8C64-8A75220572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C25C5E-A920-4955-A4BF-7E0402A55D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24C25C5E-A920-4955-A4BF-7E0402A55D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5CE83DB-7272-4C19-BFC2-2C929A49D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05CE83DB-7272-4C19-BFC2-2C929A49DB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924457-66E9-41A3-B247-50F29E447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7E924457-66E9-41A3-B247-50F29E4477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2057400"/>
          </a:xfrm>
        </p:spPr>
        <p:txBody>
          <a:bodyPr/>
          <a:lstStyle/>
          <a:p>
            <a:r>
              <a:rPr lang="en-US" dirty="0" smtClean="0"/>
              <a:t>Some Web browsers contain an Instant Search box to eliminate the steps of displaying the search engine’s Web page prior to entering the search text</a:t>
            </a:r>
          </a:p>
        </p:txBody>
      </p:sp>
      <p:pic>
        <p:nvPicPr>
          <p:cNvPr id="4" name="Picture 3" descr="CFig2-12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3048000"/>
            <a:ext cx="5982058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044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305800" cy="685800"/>
          </a:xfrm>
        </p:spPr>
        <p:txBody>
          <a:bodyPr/>
          <a:lstStyle/>
          <a:p>
            <a:r>
              <a:rPr lang="en-US" smtClean="0"/>
              <a:t>Searching the Web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Site searches</a:t>
            </a:r>
          </a:p>
          <a:p>
            <a:pPr lvl="1"/>
            <a:r>
              <a:rPr lang="en-US" dirty="0" smtClean="0"/>
              <a:t>Large sites have an internal search</a:t>
            </a:r>
          </a:p>
          <a:p>
            <a:r>
              <a:rPr lang="en-US" dirty="0" err="1" smtClean="0"/>
              <a:t>Metasearch</a:t>
            </a:r>
            <a:r>
              <a:rPr lang="en-US" dirty="0" smtClean="0"/>
              <a:t> sites</a:t>
            </a:r>
          </a:p>
          <a:p>
            <a:pPr lvl="1"/>
            <a:r>
              <a:rPr lang="en-US" dirty="0" smtClean="0"/>
              <a:t>Search several web sites at once</a:t>
            </a:r>
          </a:p>
          <a:p>
            <a:r>
              <a:rPr lang="en-US" dirty="0" smtClean="0"/>
              <a:t>Sponsored links</a:t>
            </a:r>
          </a:p>
          <a:p>
            <a:pPr lvl="1"/>
            <a:r>
              <a:rPr lang="en-US" dirty="0" smtClean="0"/>
              <a:t>Sites pay for better search results</a:t>
            </a:r>
          </a:p>
        </p:txBody>
      </p:sp>
    </p:spTree>
    <p:extLst>
      <p:ext uri="{BB962C8B-B14F-4D97-AF65-F5344CB8AC3E}">
        <p14:creationId xmlns:p14="http://schemas.microsoft.com/office/powerpoint/2010/main" val="1869146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305800" cy="685800"/>
          </a:xfrm>
        </p:spPr>
        <p:txBody>
          <a:bodyPr/>
          <a:lstStyle/>
          <a:p>
            <a:r>
              <a:rPr lang="en-US" smtClean="0"/>
              <a:t>Search Techniques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Quote the exact phrase</a:t>
            </a:r>
          </a:p>
          <a:p>
            <a:r>
              <a:rPr lang="en-US" dirty="0" smtClean="0"/>
              <a:t>Use the keyword AND</a:t>
            </a:r>
          </a:p>
          <a:p>
            <a:r>
              <a:rPr lang="en-US" dirty="0" smtClean="0"/>
              <a:t>Use the keyword NEAR</a:t>
            </a:r>
          </a:p>
          <a:p>
            <a:r>
              <a:rPr lang="en-US" dirty="0" smtClean="0"/>
              <a:t>Avoid common words</a:t>
            </a:r>
          </a:p>
          <a:p>
            <a:r>
              <a:rPr lang="en-US" dirty="0" smtClean="0"/>
              <a:t>Use the site’s advanced tools</a:t>
            </a:r>
          </a:p>
          <a:p>
            <a:pPr lvl="0"/>
            <a:r>
              <a:rPr lang="en-US" dirty="0" smtClean="0"/>
              <a:t>Use specific nouns.</a:t>
            </a:r>
          </a:p>
          <a:p>
            <a:pPr lvl="0"/>
            <a:r>
              <a:rPr lang="en-US" dirty="0" smtClean="0"/>
              <a:t>Put the most important terms first in the search text.</a:t>
            </a:r>
          </a:p>
          <a:p>
            <a:pPr lvl="0"/>
            <a:r>
              <a:rPr lang="en-US" dirty="0" smtClean="0"/>
              <a:t>List all possible spellings, for example, email, e-mail.</a:t>
            </a:r>
          </a:p>
          <a:p>
            <a:pPr lvl="0"/>
            <a:r>
              <a:rPr lang="en-US" dirty="0" smtClean="0"/>
              <a:t>Before using a search engine, read its Help information.</a:t>
            </a:r>
          </a:p>
          <a:p>
            <a:r>
              <a:rPr lang="en-US" dirty="0" smtClean="0"/>
              <a:t>If the search is unsuccessful with one search engine, try another</a:t>
            </a:r>
          </a:p>
        </p:txBody>
      </p:sp>
    </p:spTree>
    <p:extLst>
      <p:ext uri="{BB962C8B-B14F-4D97-AF65-F5344CB8AC3E}">
        <p14:creationId xmlns:p14="http://schemas.microsoft.com/office/powerpoint/2010/main" val="2893702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686800" cy="762000"/>
          </a:xfrm>
        </p:spPr>
        <p:txBody>
          <a:bodyPr/>
          <a:lstStyle/>
          <a:p>
            <a:r>
              <a:rPr lang="en-US" dirty="0" smtClean="0"/>
              <a:t>Search operators can help to refine your search</a:t>
            </a:r>
          </a:p>
          <a:p>
            <a:endParaRPr lang="en-US" dirty="0"/>
          </a:p>
        </p:txBody>
      </p:sp>
      <p:pic>
        <p:nvPicPr>
          <p:cNvPr id="4" name="Picture 3" descr="Fig2-13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752600"/>
            <a:ext cx="8792108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4584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762000"/>
          </a:xfrm>
        </p:spPr>
        <p:txBody>
          <a:bodyPr/>
          <a:lstStyle/>
          <a:p>
            <a:r>
              <a:rPr lang="en-US" dirty="0" smtClean="0"/>
              <a:t>There are thirteen types of Web sites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52400" y="1752600"/>
          <a:ext cx="88392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360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175BCC-F8CF-4B72-ABC6-99305ACC78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8175BCC-F8CF-4B72-ABC6-99305ACC78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1C4764-E408-419C-A6D1-057A91B06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C21C4764-E408-419C-A6D1-057A91B067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99F0B5-76C2-4A01-B40C-B3CDB661D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C199F0B5-76C2-4A01-B40C-B3CDB661D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315FF7A-D711-4AFA-8F5D-7BDA96C988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B315FF7A-D711-4AFA-8F5D-7BDA96C988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8D2E48-B9F2-4AC8-BDBA-48FD563E60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938D2E48-B9F2-4AC8-BDBA-48FD563E60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3A6F2E-2BB5-4E9D-B82F-D344A09ABB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B43A6F2E-2BB5-4E9D-B82F-D344A09ABB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3BDE47-0881-40B2-A6BD-9656D22D53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6B3BDE47-0881-40B2-A6BD-9656D22D53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DCD94F-F6C1-47D8-8764-2EE84A009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3FDCD94F-F6C1-47D8-8764-2EE84A009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826189A-0E25-4483-B345-BBDE45D707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F826189A-0E25-4483-B345-BBDE45D707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0E6CFD8-7F15-41D4-8E9A-20DD298DE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50E6CFD8-7F15-41D4-8E9A-20DD298DE7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D4F483-88A1-4B3B-B901-63BC9D4AD8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06D4F483-88A1-4B3B-B901-63BC9D4AD8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787193C-00B7-47C2-B010-4B7010296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">
                                            <p:graphicEl>
                                              <a:dgm id="{5787193C-00B7-47C2-B010-4B7010296F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9733C1-94D9-4FD1-904B-EC7976E5D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989733C1-94D9-4FD1-904B-EC7976E5D1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B48CED-A34D-435E-B71C-51685DE5A3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dgm id="{DBB48CED-A34D-435E-B71C-51685DE5A3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947E84-53D0-4B9C-85DD-D10E39585F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">
                                            <p:graphicEl>
                                              <a:dgm id="{CE947E84-53D0-4B9C-85DD-D10E39585F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F08289-F4AD-4FA6-9B41-E8423F3BB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64F08289-F4AD-4FA6-9B41-E8423F3BB3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Wide Web</a:t>
            </a:r>
            <a:endParaRPr lang="en-US" dirty="0"/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219200"/>
          <a:ext cx="88392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356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2DC05E-AA7C-4A38-8A57-B57DF9D027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E2DC05E-AA7C-4A38-8A57-B57DF9D027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7856442-DF6D-452F-883C-DF0A22A1B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77856442-DF6D-452F-883C-DF0A22A1BA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70CBEB-4742-4B3B-8BCF-9221CC1D7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0170CBEB-4742-4B3B-8BCF-9221CC1D7B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171916-5E4A-45A8-B993-DBA3323894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31171916-5E4A-45A8-B993-DBA3323894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1605BC-3FCF-43B7-A6D7-9A9D51B8D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BF1605BC-3FCF-43B7-A6D7-9A9D51B8DD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0BCC5D-7886-4954-B0A0-4A50E64F4D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640BCC5D-7886-4954-B0A0-4A50E64F4D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19098A-2B4F-4DE3-B10A-EB671EE044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F919098A-2B4F-4DE3-B10A-EB671EE044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FC915E-68C1-4CD7-91A3-6D288E3EBB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FCFC915E-68C1-4CD7-91A3-6D288E3EBB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720206-6678-4E5B-B611-30DB4B1404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6A720206-6678-4E5B-B611-30DB4B1404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11FD3F-29E4-4AA0-9DA1-F440053CCA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4C11FD3F-29E4-4AA0-9DA1-F440053CCA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2286000"/>
          </a:xfrm>
        </p:spPr>
        <p:txBody>
          <a:bodyPr/>
          <a:lstStyle/>
          <a:p>
            <a:r>
              <a:rPr lang="en-US" dirty="0" smtClean="0"/>
              <a:t>A Web site that offers a variety of services from one, convenient location, usually for free</a:t>
            </a:r>
          </a:p>
          <a:p>
            <a:pPr lvl="1"/>
            <a:r>
              <a:rPr lang="en-US" dirty="0" smtClean="0"/>
              <a:t>Searching, sports, e-mail, news, weather, auctions, </a:t>
            </a:r>
            <a:br>
              <a:rPr lang="en-US" dirty="0" smtClean="0"/>
            </a:br>
            <a:r>
              <a:rPr lang="en-US" dirty="0" smtClean="0"/>
              <a:t>Web communities (Web sites that join people with similar interests)</a:t>
            </a:r>
          </a:p>
          <a:p>
            <a:pPr lvl="1"/>
            <a:endParaRPr lang="en-US" dirty="0"/>
          </a:p>
        </p:txBody>
      </p:sp>
      <p:pic>
        <p:nvPicPr>
          <p:cNvPr id="4" name="Picture 13" descr="04-069_ch02_fig_14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3048000"/>
            <a:ext cx="4419600" cy="33147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373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Web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1676400"/>
          </a:xfrm>
        </p:spPr>
        <p:txBody>
          <a:bodyPr/>
          <a:lstStyle/>
          <a:p>
            <a:r>
              <a:rPr lang="en-US" dirty="0" smtClean="0"/>
              <a:t>Contains newsworthy material</a:t>
            </a:r>
          </a:p>
          <a:p>
            <a:r>
              <a:rPr lang="en-US" dirty="0" smtClean="0"/>
              <a:t>Stories and articles relating to current events, life, money, sports, and the weather</a:t>
            </a:r>
          </a:p>
        </p:txBody>
      </p:sp>
      <p:pic>
        <p:nvPicPr>
          <p:cNvPr id="4" name="Picture 13" descr="04-069_ch02_fig_14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743200"/>
            <a:ext cx="5257800" cy="394335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7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Informational Web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1752600"/>
          </a:xfrm>
        </p:spPr>
        <p:txBody>
          <a:bodyPr/>
          <a:lstStyle/>
          <a:p>
            <a:r>
              <a:rPr lang="en-US" dirty="0" smtClean="0"/>
              <a:t>Contains factual information</a:t>
            </a:r>
          </a:p>
          <a:p>
            <a:r>
              <a:rPr lang="en-US" dirty="0" smtClean="0"/>
              <a:t>Created by organizations and government agencies</a:t>
            </a:r>
          </a:p>
          <a:p>
            <a:endParaRPr lang="en-US" dirty="0"/>
          </a:p>
        </p:txBody>
      </p:sp>
      <p:pic>
        <p:nvPicPr>
          <p:cNvPr id="4" name="Picture 12" descr="04-069_ch02_fig_14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3000" y="2209800"/>
            <a:ext cx="5689600" cy="42672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704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305800" cy="685800"/>
          </a:xfrm>
        </p:spPr>
        <p:txBody>
          <a:bodyPr/>
          <a:lstStyle/>
          <a:p>
            <a:r>
              <a:rPr lang="en-US" smtClean="0"/>
              <a:t>The Internet’s History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5791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1969 – ARPANET</a:t>
            </a:r>
          </a:p>
          <a:p>
            <a:pPr lvl="1"/>
            <a:r>
              <a:rPr lang="en-US" dirty="0" smtClean="0"/>
              <a:t>Developed by the Department of Defense</a:t>
            </a:r>
          </a:p>
          <a:p>
            <a:pPr lvl="1"/>
            <a:r>
              <a:rPr lang="en-US" dirty="0" smtClean="0"/>
              <a:t>Connected universities and defense bases</a:t>
            </a:r>
          </a:p>
          <a:p>
            <a:pPr lvl="1"/>
            <a:r>
              <a:rPr lang="en-US" dirty="0" smtClean="0"/>
              <a:t>At first 4 computers one each located at </a:t>
            </a:r>
          </a:p>
          <a:p>
            <a:pPr lvl="2"/>
            <a:r>
              <a:rPr lang="en-US" dirty="0" smtClean="0"/>
              <a:t>University of California at Los Angeles</a:t>
            </a:r>
          </a:p>
          <a:p>
            <a:pPr lvl="2"/>
            <a:r>
              <a:rPr lang="en-US" dirty="0" smtClean="0"/>
              <a:t>University of California at Santa Barbara</a:t>
            </a:r>
          </a:p>
          <a:p>
            <a:pPr lvl="2"/>
            <a:r>
              <a:rPr lang="en-US" dirty="0" smtClean="0"/>
              <a:t>Stanford Research Institute, and </a:t>
            </a:r>
          </a:p>
          <a:p>
            <a:pPr lvl="2"/>
            <a:r>
              <a:rPr lang="en-US" dirty="0" smtClean="0"/>
              <a:t>University of Utah</a:t>
            </a:r>
          </a:p>
          <a:p>
            <a:pPr lvl="1"/>
            <a:r>
              <a:rPr lang="en-US" dirty="0" smtClean="0"/>
              <a:t>Each of these computers served as a host on the network. </a:t>
            </a:r>
          </a:p>
          <a:p>
            <a:pPr lvl="1"/>
            <a:r>
              <a:rPr lang="en-US" dirty="0" smtClean="0"/>
              <a:t>A </a:t>
            </a:r>
            <a:r>
              <a:rPr lang="en-US" i="1" dirty="0" smtClean="0">
                <a:solidFill>
                  <a:srgbClr val="0000CC"/>
                </a:solidFill>
              </a:rPr>
              <a:t>host</a:t>
            </a:r>
            <a:r>
              <a:rPr lang="en-US" dirty="0" smtClean="0"/>
              <a:t>, more commonly known today as a server, is any computer that provides services and connections to other computers on a network.</a:t>
            </a:r>
          </a:p>
          <a:p>
            <a:pPr lvl="1"/>
            <a:r>
              <a:rPr lang="en-US" dirty="0" smtClean="0"/>
              <a:t>Hosts often use high-speed communications to transfer data and messages over a network.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/ Marketing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1981200"/>
          </a:xfrm>
        </p:spPr>
        <p:txBody>
          <a:bodyPr/>
          <a:lstStyle/>
          <a:p>
            <a:r>
              <a:rPr lang="en-US" sz="2600" dirty="0" smtClean="0"/>
              <a:t>Contains content that promotes products or services</a:t>
            </a:r>
          </a:p>
          <a:p>
            <a:r>
              <a:rPr lang="en-US" sz="2600" dirty="0" smtClean="0"/>
              <a:t>Allows you to purchase products or services online</a:t>
            </a:r>
          </a:p>
        </p:txBody>
      </p:sp>
      <p:pic>
        <p:nvPicPr>
          <p:cNvPr id="4" name="Picture 13" descr="04-069_ch02_fig_14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019300"/>
            <a:ext cx="6248400" cy="46863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062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1676400"/>
          </a:xfrm>
        </p:spPr>
        <p:txBody>
          <a:bodyPr/>
          <a:lstStyle/>
          <a:p>
            <a:r>
              <a:rPr lang="en-US" dirty="0" smtClean="0"/>
              <a:t>Uses a regularly updated journal format to reflect the interests, opinions, and personalities of the author and sometimes site visitors</a:t>
            </a:r>
            <a:endParaRPr lang="en-US" dirty="0"/>
          </a:p>
        </p:txBody>
      </p:sp>
      <p:pic>
        <p:nvPicPr>
          <p:cNvPr id="4" name="Picture 10" descr="04-069_ch02_fig_14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590800"/>
            <a:ext cx="5486400" cy="41148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362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Wiki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686800" cy="144780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wiki </a:t>
            </a:r>
            <a:r>
              <a:rPr lang="en-US" dirty="0" smtClean="0"/>
              <a:t>is a collaborative Web site that allows users to create, add to, modify, or delete the Web site content via their Web browser. 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 bwMode="auto">
          <a:xfrm>
            <a:off x="8001000" y="6329362"/>
            <a:ext cx="604838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147E1F-7BB4-41CD-B102-3D0DDA38FA7B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14600"/>
            <a:ext cx="6400800" cy="4180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49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Social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11430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Web site that encourages members in its online</a:t>
            </a:r>
            <a:r>
              <a:rPr lang="en-US" b="1" dirty="0" smtClean="0"/>
              <a:t> </a:t>
            </a:r>
            <a:r>
              <a:rPr lang="en-US" dirty="0" smtClean="0"/>
              <a:t>community to share their interests, ideas, stories,</a:t>
            </a:r>
            <a:r>
              <a:rPr lang="en-US" b="1" dirty="0" smtClean="0"/>
              <a:t> </a:t>
            </a:r>
            <a:r>
              <a:rPr lang="en-US" dirty="0" smtClean="0"/>
              <a:t>photos, music, and videos with other registered</a:t>
            </a:r>
            <a:r>
              <a:rPr lang="en-US" b="1" dirty="0" smtClean="0"/>
              <a:t> </a:t>
            </a:r>
            <a:r>
              <a:rPr lang="en-US" dirty="0" smtClean="0"/>
              <a:t>users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33600"/>
            <a:ext cx="7086600" cy="4640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11917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Educational Web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3581400"/>
          </a:xfrm>
        </p:spPr>
        <p:txBody>
          <a:bodyPr/>
          <a:lstStyle/>
          <a:p>
            <a:r>
              <a:rPr lang="en-US" dirty="0" smtClean="0"/>
              <a:t>Offers avenues for formal and informal teaching and learning</a:t>
            </a:r>
          </a:p>
          <a:p>
            <a:pPr lvl="1"/>
            <a:r>
              <a:rPr lang="en-US" dirty="0" smtClean="0"/>
              <a:t>Some companies </a:t>
            </a:r>
            <a:br>
              <a:rPr lang="en-US" dirty="0" smtClean="0"/>
            </a:br>
            <a:r>
              <a:rPr lang="en-US" dirty="0" smtClean="0"/>
              <a:t>offer online training </a:t>
            </a:r>
            <a:br>
              <a:rPr lang="en-US" dirty="0" smtClean="0"/>
            </a:br>
            <a:r>
              <a:rPr lang="en-US" dirty="0" smtClean="0"/>
              <a:t>for employees</a:t>
            </a:r>
          </a:p>
          <a:p>
            <a:pPr lvl="1"/>
            <a:r>
              <a:rPr lang="en-US" dirty="0" smtClean="0"/>
              <a:t>Some colleges offer </a:t>
            </a:r>
            <a:br>
              <a:rPr lang="en-US" dirty="0" smtClean="0"/>
            </a:br>
            <a:r>
              <a:rPr lang="en-US" dirty="0" smtClean="0"/>
              <a:t>online classes and </a:t>
            </a:r>
            <a:br>
              <a:rPr lang="en-US" dirty="0" smtClean="0"/>
            </a:br>
            <a:r>
              <a:rPr lang="en-US" dirty="0" smtClean="0"/>
              <a:t>degrees</a:t>
            </a:r>
          </a:p>
          <a:p>
            <a:pPr lvl="1"/>
            <a:endParaRPr lang="en-US" dirty="0"/>
          </a:p>
        </p:txBody>
      </p:sp>
      <p:pic>
        <p:nvPicPr>
          <p:cNvPr id="4" name="Picture 13" descr="04-069_ch02_fig_14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2133600"/>
            <a:ext cx="4673600" cy="35052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976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Entertainment Web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1676400"/>
          </a:xfrm>
        </p:spPr>
        <p:txBody>
          <a:bodyPr/>
          <a:lstStyle/>
          <a:p>
            <a:r>
              <a:rPr lang="en-US" dirty="0" smtClean="0"/>
              <a:t>Offers an interactive and engaging environment featuring music, video, sports, games, and more</a:t>
            </a:r>
          </a:p>
          <a:p>
            <a:endParaRPr lang="en-US" dirty="0"/>
          </a:p>
        </p:txBody>
      </p:sp>
      <p:pic>
        <p:nvPicPr>
          <p:cNvPr id="4" name="Picture 12" descr="04-069_ch02_fig_14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590800"/>
            <a:ext cx="5562600" cy="417195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21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Advocacy Web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1219200"/>
          </a:xfrm>
        </p:spPr>
        <p:txBody>
          <a:bodyPr/>
          <a:lstStyle/>
          <a:p>
            <a:r>
              <a:rPr lang="en-US" dirty="0" smtClean="0"/>
              <a:t>Contains content that describes a cause, opinion, or idea</a:t>
            </a:r>
          </a:p>
          <a:p>
            <a:endParaRPr lang="en-US" dirty="0"/>
          </a:p>
        </p:txBody>
      </p:sp>
      <p:pic>
        <p:nvPicPr>
          <p:cNvPr id="4" name="Picture 12" descr="04-069_ch02_fig_14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057400"/>
            <a:ext cx="6248400" cy="46863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139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1219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0000CC"/>
                </a:solidFill>
              </a:rPr>
              <a:t>Web application</a:t>
            </a:r>
            <a:r>
              <a:rPr lang="en-US" dirty="0" smtClean="0"/>
              <a:t>, or </a:t>
            </a:r>
            <a:r>
              <a:rPr lang="en-US" i="1" dirty="0" smtClean="0">
                <a:solidFill>
                  <a:srgbClr val="0000CC"/>
                </a:solidFill>
              </a:rPr>
              <a:t>Web app</a:t>
            </a:r>
            <a:r>
              <a:rPr lang="en-US" dirty="0" smtClean="0"/>
              <a:t>, is a Web site that allows users to access and</a:t>
            </a:r>
            <a:r>
              <a:rPr lang="en-US" i="1" dirty="0" smtClean="0"/>
              <a:t> </a:t>
            </a:r>
            <a:r>
              <a:rPr lang="en-US" dirty="0" smtClean="0"/>
              <a:t>interact with software through a Web browser</a:t>
            </a:r>
            <a:r>
              <a:rPr lang="en-US" i="1" dirty="0" smtClean="0"/>
              <a:t> </a:t>
            </a:r>
            <a:r>
              <a:rPr lang="en-US" dirty="0" smtClean="0"/>
              <a:t>on any computer or device that is connected to</a:t>
            </a:r>
            <a:r>
              <a:rPr lang="en-US" i="1" dirty="0" smtClean="0"/>
              <a:t> </a:t>
            </a:r>
            <a:r>
              <a:rPr lang="en-US" dirty="0" smtClean="0"/>
              <a:t>the Internet.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86000"/>
            <a:ext cx="6781800" cy="442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9075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Aggregator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business that gathers and organizes Web content and then distributes, or feeds, the content to subscribers for free or a fee		</a:t>
            </a:r>
          </a:p>
          <a:p>
            <a:r>
              <a:rPr lang="en-US" dirty="0" smtClean="0"/>
              <a:t>RSS 2.0 and Atom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331075"/>
            <a:ext cx="6248400" cy="448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1917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1600200"/>
          </a:xfrm>
        </p:spPr>
        <p:txBody>
          <a:bodyPr/>
          <a:lstStyle/>
          <a:p>
            <a:r>
              <a:rPr lang="en-US" dirty="0" smtClean="0"/>
              <a:t>Web page maintained by private individual</a:t>
            </a:r>
          </a:p>
          <a:p>
            <a:r>
              <a:rPr lang="en-US" dirty="0" smtClean="0"/>
              <a:t>Reasons: sharing life experience with the world</a:t>
            </a:r>
            <a:br>
              <a:rPr lang="en-US" dirty="0" smtClean="0"/>
            </a:br>
            <a:r>
              <a:rPr lang="en-US" dirty="0" smtClean="0"/>
              <a:t>or job hunting</a:t>
            </a:r>
          </a:p>
        </p:txBody>
      </p:sp>
      <p:pic>
        <p:nvPicPr>
          <p:cNvPr id="4" name="Picture 20" descr="04-069_ch02_fig_14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667000"/>
            <a:ext cx="5410200" cy="405765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675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ARPANET 1973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1973 – ARPANET connects to Europe</a:t>
            </a:r>
          </a:p>
          <a:p>
            <a:endParaRPr lang="en-US" dirty="0"/>
          </a:p>
        </p:txBody>
      </p:sp>
      <p:pic>
        <p:nvPicPr>
          <p:cNvPr id="6147" name="Picture 6" descr="d:\my documents\!books\norton im\chapter 2\arpanet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49330"/>
            <a:ext cx="7519663" cy="4456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a Web Site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3429000" cy="5486400"/>
          </a:xfrm>
        </p:spPr>
        <p:txBody>
          <a:bodyPr/>
          <a:lstStyle/>
          <a:p>
            <a:r>
              <a:rPr lang="en-US" dirty="0" smtClean="0"/>
              <a:t>Information presented on the Web must be evaluated for accuracy</a:t>
            </a:r>
          </a:p>
          <a:p>
            <a:r>
              <a:rPr lang="en-US" dirty="0" smtClean="0"/>
              <a:t>No one oversees the content of Web pages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143000"/>
            <a:ext cx="4419600" cy="5405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17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Internet</a:t>
            </a:r>
            <a:endParaRPr lang="en-US" dirty="0"/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idx="1"/>
          </p:nvPr>
        </p:nvGraphicFramePr>
        <p:xfrm>
          <a:off x="152400" y="1219200"/>
          <a:ext cx="88392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051AE9-F5F7-48C5-942F-4392BF73A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D051AE9-F5F7-48C5-942F-4392BF73A3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A7E91E-FAEF-4335-8ED1-4EF85A016F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D9A7E91E-FAEF-4335-8ED1-4EF85A016F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D1E4A6-B294-4860-88FA-862556FBB1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94D1E4A6-B294-4860-88FA-862556FBB1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4DFC2F-FF57-44ED-918C-53FC6E3592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644DFC2F-FF57-44ED-918C-53FC6E3592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3AF81A-020B-4AFB-8EE1-C16C44DB5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7B3AF81A-020B-4AFB-8EE1-C16C44DB5F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B7C56E-5480-4D55-BE6A-434107CDCE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A4B7C56E-5480-4D55-BE6A-434107CDCE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9A9238-34B4-4B7D-8F11-609D4A0AAB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109A9238-34B4-4B7D-8F11-609D4A0AAB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1DA9FA-E4BE-41EA-B7DB-5B291E3761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F81DA9FA-E4BE-41EA-B7DB-5B291E3761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3D0FD3-E3C2-4C8B-8EC2-E6770A1542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AD3D0FD3-E3C2-4C8B-8EC2-E6770A1542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EA4EA6-9959-4DB9-94C2-9A666179D5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B3EA4EA6-9959-4DB9-94C2-9A666179D5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4B7F13-C021-4FD8-A51C-1A8CB1C37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AD4B7F13-C021-4FD8-A51C-1A8CB1C37C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0F76BD-F852-4FC7-85CA-81DCB04858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C00F76BD-F852-4FC7-85CA-81DCB04858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3D8A4AC-EF0D-42B5-99B6-35CE23B740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73D8A4AC-EF0D-42B5-99B6-35CE23B740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305800" cy="685800"/>
          </a:xfrm>
        </p:spPr>
        <p:txBody>
          <a:bodyPr/>
          <a:lstStyle/>
          <a:p>
            <a:r>
              <a:rPr lang="en-US" smtClean="0"/>
              <a:t>The Internet’s History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Mid-1980s – </a:t>
            </a:r>
            <a:r>
              <a:rPr lang="en-US" dirty="0" err="1" smtClean="0"/>
              <a:t>NSFNet</a:t>
            </a:r>
            <a:endParaRPr lang="en-US" dirty="0" smtClean="0"/>
          </a:p>
          <a:p>
            <a:pPr lvl="1"/>
            <a:r>
              <a:rPr lang="en-US" dirty="0" smtClean="0"/>
              <a:t>Network between supercomputers</a:t>
            </a:r>
          </a:p>
          <a:p>
            <a:pPr lvl="1"/>
            <a:r>
              <a:rPr lang="en-US" dirty="0" smtClean="0"/>
              <a:t>Internet was the link to ARPANET</a:t>
            </a:r>
          </a:p>
          <a:p>
            <a:pPr lvl="1"/>
            <a:r>
              <a:rPr lang="en-US" dirty="0" smtClean="0"/>
              <a:t>No commercial traffic allowed</a:t>
            </a:r>
          </a:p>
          <a:p>
            <a:r>
              <a:rPr lang="en-US" dirty="0" smtClean="0"/>
              <a:t>1990s</a:t>
            </a:r>
          </a:p>
          <a:p>
            <a:pPr lvl="1"/>
            <a:r>
              <a:rPr lang="en-US" dirty="0" smtClean="0"/>
              <a:t>ARPANET shut down</a:t>
            </a:r>
          </a:p>
          <a:p>
            <a:pPr lvl="1"/>
            <a:r>
              <a:rPr lang="en-US" dirty="0" err="1" smtClean="0"/>
              <a:t>NSFNet</a:t>
            </a:r>
            <a:r>
              <a:rPr lang="en-US" dirty="0" smtClean="0"/>
              <a:t> abandoned</a:t>
            </a:r>
          </a:p>
          <a:p>
            <a:pPr lvl="1"/>
            <a:r>
              <a:rPr lang="en-US" dirty="0" smtClean="0"/>
              <a:t>Commercial networks take over</a:t>
            </a:r>
          </a:p>
          <a:p>
            <a:pPr lvl="1"/>
            <a:r>
              <a:rPr lang="en-US" dirty="0" smtClean="0"/>
              <a:t>Interest in the Internet began to expand dramatically. </a:t>
            </a:r>
          </a:p>
          <a:p>
            <a:pPr lvl="1"/>
            <a:r>
              <a:rPr lang="en-US" dirty="0" smtClean="0"/>
              <a:t>The system that had been created as a tool for surviving a nuclear war found its way into businesses and homes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305800" cy="685800"/>
          </a:xfrm>
        </p:spPr>
        <p:txBody>
          <a:bodyPr/>
          <a:lstStyle/>
          <a:p>
            <a:r>
              <a:rPr lang="en-US" smtClean="0"/>
              <a:t>Today and the Future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Internet connects thousands of networks and hundreds of millions of users around the world</a:t>
            </a:r>
          </a:p>
          <a:p>
            <a:r>
              <a:rPr lang="en-US" dirty="0" smtClean="0"/>
              <a:t>100,000 new web sites per month</a:t>
            </a:r>
          </a:p>
          <a:p>
            <a:r>
              <a:rPr lang="en-US" dirty="0" smtClean="0"/>
              <a:t>More than 50% of U.S. households online</a:t>
            </a:r>
          </a:p>
          <a:p>
            <a:r>
              <a:rPr lang="en-US" dirty="0" smtClean="0"/>
              <a:t>Access is available throughout the world</a:t>
            </a:r>
          </a:p>
          <a:p>
            <a:r>
              <a:rPr lang="en-US" dirty="0" smtClean="0"/>
              <a:t>huge, cooperative community with no central ownership</a:t>
            </a:r>
          </a:p>
          <a:p>
            <a:r>
              <a:rPr lang="en-US" dirty="0" smtClean="0"/>
              <a:t>Internet consists of many local, regional, national, and international networks. </a:t>
            </a:r>
          </a:p>
          <a:p>
            <a:r>
              <a:rPr lang="en-US" dirty="0" smtClean="0"/>
              <a:t>Numerous corporations, commercial firms, and other companies such as IBM provide networks to handle Internet traffic. </a:t>
            </a:r>
          </a:p>
          <a:p>
            <a:r>
              <a:rPr lang="en-US" dirty="0" smtClean="0"/>
              <a:t>Both public and private organizations own networks on the Internet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Lecture_15</Template>
  <TotalTime>5603</TotalTime>
  <Words>2252</Words>
  <Application>Microsoft Office PowerPoint</Application>
  <PresentationFormat>On-screen Show (4:3)</PresentationFormat>
  <Paragraphs>314</Paragraphs>
  <Slides>60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Arial (W1)</vt:lpstr>
      <vt:lpstr>Calibri</vt:lpstr>
      <vt:lpstr>Garamond</vt:lpstr>
      <vt:lpstr>新細明體</vt:lpstr>
      <vt:lpstr>Times</vt:lpstr>
      <vt:lpstr>Times New Roman</vt:lpstr>
      <vt:lpstr>Wingdings</vt:lpstr>
      <vt:lpstr>Edge</vt:lpstr>
      <vt:lpstr>CSC 101 Introduction to Computing  Lecture 19</vt:lpstr>
      <vt:lpstr>The Internet</vt:lpstr>
      <vt:lpstr>The Internet</vt:lpstr>
      <vt:lpstr>Evolution of the Internet</vt:lpstr>
      <vt:lpstr>The Internet’s History</vt:lpstr>
      <vt:lpstr>ARPANET 1973</vt:lpstr>
      <vt:lpstr>Evolution of the Internet</vt:lpstr>
      <vt:lpstr>The Internet’s History</vt:lpstr>
      <vt:lpstr>Today and the Future</vt:lpstr>
      <vt:lpstr>World Wide Web Consortium</vt:lpstr>
      <vt:lpstr>Internet2</vt:lpstr>
      <vt:lpstr>U.S. Internet Growth</vt:lpstr>
      <vt:lpstr>Evolution of the Internet</vt:lpstr>
      <vt:lpstr>Evolution of the Internet</vt:lpstr>
      <vt:lpstr>Evolution of the Internet</vt:lpstr>
      <vt:lpstr>Understanding the Internet</vt:lpstr>
      <vt:lpstr>Understanding the Internet</vt:lpstr>
      <vt:lpstr>Understanding The Internet</vt:lpstr>
      <vt:lpstr>Evolution of the Internet</vt:lpstr>
      <vt:lpstr>World Wide Web</vt:lpstr>
      <vt:lpstr>The World Wide Web</vt:lpstr>
      <vt:lpstr>The World Wide Web</vt:lpstr>
      <vt:lpstr>Understanding The Internet</vt:lpstr>
      <vt:lpstr>Using a Browser And The WWW</vt:lpstr>
      <vt:lpstr>URL</vt:lpstr>
      <vt:lpstr>URL and Web Server</vt:lpstr>
      <vt:lpstr>Using a Browser And The WWW</vt:lpstr>
      <vt:lpstr>History and Help</vt:lpstr>
      <vt:lpstr>Home Page and Downloading</vt:lpstr>
      <vt:lpstr>Displaying Home Page</vt:lpstr>
      <vt:lpstr>Link</vt:lpstr>
      <vt:lpstr>Tabbed Browsing</vt:lpstr>
      <vt:lpstr>Web Browser Market share</vt:lpstr>
      <vt:lpstr>Search Tools</vt:lpstr>
      <vt:lpstr>Subject Directory</vt:lpstr>
      <vt:lpstr>Search Engine</vt:lpstr>
      <vt:lpstr>Using a Search Engine</vt:lpstr>
      <vt:lpstr>Search Hit</vt:lpstr>
      <vt:lpstr>Search Text Word Length</vt:lpstr>
      <vt:lpstr>Search Engine Items</vt:lpstr>
      <vt:lpstr>The World Wide Web</vt:lpstr>
      <vt:lpstr>Searching the Web</vt:lpstr>
      <vt:lpstr>Search Techniques</vt:lpstr>
      <vt:lpstr>The World Wide Web</vt:lpstr>
      <vt:lpstr>The World Wide Web</vt:lpstr>
      <vt:lpstr>The World Wide Web</vt:lpstr>
      <vt:lpstr>Portal</vt:lpstr>
      <vt:lpstr>News Web Site</vt:lpstr>
      <vt:lpstr>Informational Web site</vt:lpstr>
      <vt:lpstr>Business / Marketing Website</vt:lpstr>
      <vt:lpstr>Blog</vt:lpstr>
      <vt:lpstr>Wiki </vt:lpstr>
      <vt:lpstr>Online Social Network</vt:lpstr>
      <vt:lpstr>Educational Web Site</vt:lpstr>
      <vt:lpstr>Entertainment Web site</vt:lpstr>
      <vt:lpstr>Advocacy Web Site</vt:lpstr>
      <vt:lpstr>Web Application</vt:lpstr>
      <vt:lpstr>Content Aggregator</vt:lpstr>
      <vt:lpstr>Personal Website</vt:lpstr>
      <vt:lpstr>Evaluating a Web Site Content</vt:lpstr>
    </vt:vector>
  </TitlesOfParts>
  <Company>Cottrell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subject>Introduction to Computing</dc:subject>
  <dc:creator>Dr. Iftikhar Azim Niaz</dc:creator>
  <cp:lastModifiedBy>Microsoft account</cp:lastModifiedBy>
  <cp:revision>425</cp:revision>
  <dcterms:created xsi:type="dcterms:W3CDTF">2004-10-06T00:41:44Z</dcterms:created>
  <dcterms:modified xsi:type="dcterms:W3CDTF">2023-12-12T06:13:43Z</dcterms:modified>
</cp:coreProperties>
</file>